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2" r:id="rId1"/>
  </p:sldMasterIdLst>
  <p:sldIdLst>
    <p:sldId id="267" r:id="rId2"/>
    <p:sldId id="257" r:id="rId3"/>
    <p:sldId id="268" r:id="rId4"/>
    <p:sldId id="260" r:id="rId5"/>
    <p:sldId id="261" r:id="rId6"/>
    <p:sldId id="264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7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6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6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073FDF-F59A-476E-893D-AE04BD925205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4C8F8F-A969-4AD6-BCEA-017817ED5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9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5747" y="1797897"/>
            <a:ext cx="10515600" cy="37835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Британский</a:t>
            </a:r>
            <a:r>
              <a:rPr lang="ru-RU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PlainScriptCTT" pitchFamily="2" charset="0"/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музей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4037" y="5721927"/>
            <a:ext cx="49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</a:t>
            </a:r>
            <a:r>
              <a:rPr lang="ru-RU" dirty="0" err="1" smtClean="0"/>
              <a:t>Луговская</a:t>
            </a:r>
            <a:r>
              <a:rPr lang="ru-RU" dirty="0" smtClean="0"/>
              <a:t> Анастасия 9 «Б»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777" y="652199"/>
            <a:ext cx="10248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 Gothic" panose="020B0502020202020204" pitchFamily="34" charset="0"/>
              </a:rPr>
              <a:t>Британский музей </a:t>
            </a:r>
            <a:r>
              <a:rPr lang="ru-RU" sz="2000" dirty="0">
                <a:latin typeface="Century Gothic" panose="020B0502020202020204" pitchFamily="34" charset="0"/>
              </a:rPr>
              <a:t>– </a:t>
            </a:r>
          </a:p>
          <a:p>
            <a:pPr algn="ctr"/>
            <a:r>
              <a:rPr lang="ru-RU" sz="2000" dirty="0">
                <a:latin typeface="Century Gothic" panose="020B0502020202020204" pitchFamily="34" charset="0"/>
              </a:rPr>
              <a:t>- главный историко-археологический музей Великобритании и один из крупнейших музеев мира, второй по посещаемости после Лувра. Находится в районе </a:t>
            </a:r>
            <a:r>
              <a:rPr lang="ru-RU" sz="2000" dirty="0" err="1">
                <a:latin typeface="Century Gothic" panose="020B0502020202020204" pitchFamily="34" charset="0"/>
              </a:rPr>
              <a:t>Блумсбери</a:t>
            </a:r>
            <a:r>
              <a:rPr lang="ru-RU" sz="2000" dirty="0">
                <a:latin typeface="Century Gothic" panose="020B0502020202020204" pitchFamily="34" charset="0"/>
              </a:rPr>
              <a:t>, Лондон. </a:t>
            </a:r>
          </a:p>
        </p:txBody>
      </p:sp>
      <p:pic>
        <p:nvPicPr>
          <p:cNvPr id="6" name="Picture 4" descr="https://pp.userapi.com/c626526/v626526392/61eac/muHk0xv1vA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5912"/>
                    </a14:imgEffect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39" y="3891102"/>
            <a:ext cx="5581403" cy="20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smileplanet.ru/upload/hl-photo/249/1ba/britanskiy-muzey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" y="2208237"/>
            <a:ext cx="3337098" cy="211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p.userapi.com/c626526/v626526392/61ea3/r8nxifXwJB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43" y="2208237"/>
            <a:ext cx="3378595" cy="20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377" y="688747"/>
            <a:ext cx="10281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Музей был создан в 1753 году на основе двух коллекций — коллекции известного британского врача  </a:t>
            </a:r>
            <a:r>
              <a:rPr lang="ru-RU" b="1" dirty="0" err="1">
                <a:latin typeface="Century Gothic" panose="020B0502020202020204" pitchFamily="34" charset="0"/>
              </a:rPr>
              <a:t>Хэнса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Слоуна</a:t>
            </a:r>
            <a:r>
              <a:rPr lang="ru-RU" dirty="0">
                <a:latin typeface="Century Gothic" panose="020B0502020202020204" pitchFamily="34" charset="0"/>
              </a:rPr>
              <a:t>, а также библиотеки антиквара </a:t>
            </a:r>
            <a:r>
              <a:rPr lang="ru-RU" i="1" dirty="0">
                <a:latin typeface="Century Gothic" panose="020B0502020202020204" pitchFamily="34" charset="0"/>
              </a:rPr>
              <a:t>Роберта </a:t>
            </a:r>
            <a:r>
              <a:rPr lang="ru-RU" i="1" dirty="0" err="1">
                <a:latin typeface="Century Gothic" panose="020B0502020202020204" pitchFamily="34" charset="0"/>
              </a:rPr>
              <a:t>Коттона</a:t>
            </a:r>
            <a:r>
              <a:rPr lang="ru-RU" dirty="0">
                <a:latin typeface="Century Gothic" panose="020B0502020202020204" pitchFamily="34" charset="0"/>
              </a:rPr>
              <a:t>, которая стала основой великой Британской библиотеки. Создание музея было утверждено актом Британского парламента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Британский музей стал первым в мире музеем нового рода – принадлежавшим не монарху или Церкви, а народу.</a:t>
            </a:r>
          </a:p>
        </p:txBody>
      </p:sp>
      <p:pic>
        <p:nvPicPr>
          <p:cNvPr id="3" name="Picture 6" descr="https://www.smileplanet.ru/upload/hl-photo/d82/1c4/britanskiy-muzey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7" y="2682720"/>
            <a:ext cx="3518638" cy="23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prooz.ru/wp-content/uploads/2016/01/6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05" y="2682720"/>
            <a:ext cx="3518639" cy="23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8/89/Hans_Sloa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25" y="2966484"/>
            <a:ext cx="2835570" cy="28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021" y="671669"/>
            <a:ext cx="10628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Предметы из коллекций Британского музея размещаются в 100 галереях.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В большинстве из них экспонаты подобраны по территориально-хронологическому принципу, но есть и тематические выставки, а также отдельная коллекция, подаренная музею бароном Фердинандом де Ротшильдом.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Сейчас в Британском музее почти восемь миллионов экспонатов. </a:t>
            </a:r>
          </a:p>
        </p:txBody>
      </p:sp>
      <p:pic>
        <p:nvPicPr>
          <p:cNvPr id="3" name="Picture 8" descr="http://static.thousandwonders.net/British.Museum.original.20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37" y="2454146"/>
            <a:ext cx="2859318" cy="250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to-world-travel.ru/img/2015/042515/165596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r="6861"/>
          <a:stretch/>
        </p:blipFill>
        <p:spPr bwMode="auto">
          <a:xfrm>
            <a:off x="8375301" y="2471505"/>
            <a:ext cx="2707116" cy="246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id.travel/sites/default/files/gallery/britanskiy-muzey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4198" r="4086" b="4010"/>
          <a:stretch/>
        </p:blipFill>
        <p:spPr bwMode="auto">
          <a:xfrm>
            <a:off x="4227615" y="3265714"/>
            <a:ext cx="3693226" cy="24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8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0687" y="4356886"/>
            <a:ext cx="5607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353535"/>
                </a:solidFill>
                <a:latin typeface="Century Gothic" panose="020B0502020202020204" pitchFamily="34" charset="0"/>
              </a:rPr>
              <a:t>Хоа-Хакананайя</a:t>
            </a:r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 - статуя с острова Пасхи, выполненная из базальтового туфа – материала вулканического происхождения. В переводе </a:t>
            </a:r>
            <a:r>
              <a:rPr lang="ru-RU" dirty="0" err="1">
                <a:solidFill>
                  <a:srgbClr val="353535"/>
                </a:solidFill>
                <a:latin typeface="Century Gothic" panose="020B0502020202020204" pitchFamily="34" charset="0"/>
              </a:rPr>
              <a:t>Хоа-Хакананайя</a:t>
            </a:r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 означает «потерянный и спрятанный друг»</a:t>
            </a:r>
          </a:p>
          <a:p>
            <a:endParaRPr lang="ru-RU" dirty="0">
              <a:solidFill>
                <a:srgbClr val="353535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444" y="1388169"/>
            <a:ext cx="4702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353535"/>
                </a:solidFill>
                <a:latin typeface="Century Gothic" panose="020B0502020202020204" pitchFamily="34" charset="0"/>
              </a:rPr>
              <a:t>Розеттский</a:t>
            </a:r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 камень с текстами, выполненными в 196 году до нашей эры. Артефакт пополнил Египетскую экспозицию в 1802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5449" y="592270"/>
            <a:ext cx="9907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В Британском музее хранятся древности со всех уголков мира, но среди самых интересных экспонатов можно отметить:</a:t>
            </a:r>
          </a:p>
        </p:txBody>
      </p:sp>
      <p:pic>
        <p:nvPicPr>
          <p:cNvPr id="5" name="Picture 8" descr="https://theoccasionalexpat.files.wordpress.com/2012/01/img_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36" y="2712474"/>
            <a:ext cx="1995055" cy="26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im2-tub-ru.yandex.net/i?id=421fa0dda95d4d75ac3367bd845c93f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8" y="2738066"/>
            <a:ext cx="1994440" cy="26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upload.wikimedia.org/wikipedia/commons/thumb/3/30/Hoa_Hakananai%27a.jpg/675px-Hoa_Hakananai%27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r="18743"/>
          <a:stretch/>
        </p:blipFill>
        <p:spPr bwMode="auto">
          <a:xfrm>
            <a:off x="6490447" y="1881456"/>
            <a:ext cx="2343805" cy="23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c1.staticflickr.com/9/8063/8245366039_dbfe7e2294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753" y="1881456"/>
            <a:ext cx="1778608" cy="23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45" y="556927"/>
            <a:ext cx="10628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Античные скульптуры </a:t>
            </a:r>
            <a:r>
              <a:rPr lang="ru-RU" dirty="0" err="1">
                <a:solidFill>
                  <a:srgbClr val="353535"/>
                </a:solidFill>
                <a:latin typeface="Century Gothic" panose="020B0502020202020204" pitchFamily="34" charset="0"/>
              </a:rPr>
              <a:t>Парфенона.И</a:t>
            </a:r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 как бы Греция ни просила передать принадлежащие ей прекрасные статуи, они так и остаются в Великобритании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5645" y="3471582"/>
            <a:ext cx="1074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Мумия верховной жрицы Амона-Ра по имени </a:t>
            </a:r>
            <a:r>
              <a:rPr lang="ru-RU" dirty="0" err="1">
                <a:solidFill>
                  <a:srgbClr val="353535"/>
                </a:solidFill>
                <a:latin typeface="Century Gothic" panose="020B0502020202020204" pitchFamily="34" charset="0"/>
              </a:rPr>
              <a:t>Катабет</a:t>
            </a:r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, возраст которой </a:t>
            </a:r>
          </a:p>
          <a:p>
            <a:pPr algn="ctr"/>
            <a:r>
              <a:rPr lang="ru-RU" dirty="0">
                <a:solidFill>
                  <a:srgbClr val="353535"/>
                </a:solidFill>
                <a:latin typeface="Century Gothic" panose="020B0502020202020204" pitchFamily="34" charset="0"/>
              </a:rPr>
              <a:t>около трех с половиной тысяч лет</a:t>
            </a:r>
          </a:p>
        </p:txBody>
      </p:sp>
      <p:pic>
        <p:nvPicPr>
          <p:cNvPr id="5" name="Picture 4" descr="https://upload.wikimedia.org/wikipedia/commons/2/20/Parthenon_frieze_north_XXXV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67" y="1348963"/>
            <a:ext cx="3050841" cy="1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classconnection.s3.amazonaws.com/95/flashcards/3943095/png/ddgd-141FFB9696F69B29F0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6" y="1348963"/>
            <a:ext cx="3062712" cy="1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media-cdn.tripadvisor.com/media/photo-s/02/ff/8f/14/british-muse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48" y="1348963"/>
            <a:ext cx="3445409" cy="1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626526/v626526392/61e67/u8VSqpVE-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89" y="4263618"/>
            <a:ext cx="2794277" cy="17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5c205682c97d1c63a46b7acdc2e8c4f5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56" y="4263618"/>
            <a:ext cx="2835412" cy="170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43148" y="548895"/>
            <a:ext cx="10485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353535"/>
                </a:solidFill>
                <a:latin typeface="Century Gothic" panose="020B0502020202020204" pitchFamily="34" charset="0"/>
              </a:rPr>
              <a:t>Рукописи Леонардо да Винчи</a:t>
            </a:r>
          </a:p>
        </p:txBody>
      </p:sp>
      <p:pic>
        <p:nvPicPr>
          <p:cNvPr id="9" name="Picture 8" descr="http://ic.pics.livejournal.com/agnes_weiss/60561644/21090/21090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38" y="1271041"/>
            <a:ext cx="2899532" cy="18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im1-tub-ru.yandex.net/i?id=191a5d0f80038d203c54e9dd6f98b1a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73" y="3241962"/>
            <a:ext cx="2364662" cy="281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photos1.blogger.com/blogger/1717/1584/1600/Mariano%20Taccola%20De%20Ingensis%20combat%2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23" y="2278585"/>
            <a:ext cx="2229367" cy="29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4.bp.blogspot.com/-aVWcPI-iXgQ/U6QV942DVNI/AAAAAAAABYI/lJy0bjXoX30/s1600/6eda59112d79a9ac9c0669c1e5bee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83" y="2278585"/>
            <a:ext cx="2208914" cy="29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169" y="1055545"/>
            <a:ext cx="90846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Century Gothic" panose="020B0502020202020204" pitchFamily="34" charset="0"/>
              </a:rPr>
              <a:t>Британский музей </a:t>
            </a:r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>- Это один из самых крупных мировых музеев, который хранит произведения искусства Античной Греции, Междуречья, Античного Рима, Древнего Египта, изумительные изделия европейских и азиатских мастеров Средних веков, собрания медалей и монет, гравюр, рисунков, этнографических коллекций</a:t>
            </a:r>
          </a:p>
          <a:p>
            <a:pPr algn="ctr"/>
            <a: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Century Gothic" panose="020B0502020202020204" pitchFamily="34" charset="0"/>
              </a:rPr>
            </a:br>
            <a:r>
              <a:rPr lang="ru-RU" i="1" u="sng" dirty="0">
                <a:solidFill>
                  <a:srgbClr val="333333"/>
                </a:solidFill>
                <a:latin typeface="Century Gothic" panose="020B0502020202020204" pitchFamily="34" charset="0"/>
              </a:rPr>
              <a:t>Британский музей – настоящая гордость Великобритании</a:t>
            </a:r>
            <a:endParaRPr lang="ru-RU" i="1" u="sng" dirty="0">
              <a:latin typeface="Century Gothic" panose="020B0502020202020204" pitchFamily="34" charset="0"/>
            </a:endParaRPr>
          </a:p>
        </p:txBody>
      </p:sp>
      <p:pic>
        <p:nvPicPr>
          <p:cNvPr id="6148" name="Picture 4" descr="http://experienceinvest.com/wp-content/uploads/2013/01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10" y="3468585"/>
            <a:ext cx="2463140" cy="24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rm8.staticflickr.com/7240/7157301889_735b1530ac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96" y="3800104"/>
            <a:ext cx="3588328" cy="17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edia-cache-ec0.pinimg.com/736x/10/bd/76/10bd768920982f369dbdc1d506e109b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 b="15671"/>
          <a:stretch/>
        </p:blipFill>
        <p:spPr bwMode="auto">
          <a:xfrm>
            <a:off x="7625936" y="3747160"/>
            <a:ext cx="3448373" cy="19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</TotalTime>
  <Words>223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лицей</cp:lastModifiedBy>
  <cp:revision>23</cp:revision>
  <dcterms:created xsi:type="dcterms:W3CDTF">2017-03-09T04:52:09Z</dcterms:created>
  <dcterms:modified xsi:type="dcterms:W3CDTF">2018-06-21T10:28:34Z</dcterms:modified>
</cp:coreProperties>
</file>