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18"/>
  </p:notesMasterIdLst>
  <p:handoutMasterIdLst>
    <p:handoutMasterId r:id="rId19"/>
  </p:handoutMasterIdLst>
  <p:sldIdLst>
    <p:sldId id="258" r:id="rId2"/>
    <p:sldId id="259" r:id="rId3"/>
    <p:sldId id="260" r:id="rId4"/>
    <p:sldId id="261" r:id="rId5"/>
    <p:sldId id="262" r:id="rId6"/>
    <p:sldId id="275" r:id="rId7"/>
    <p:sldId id="264" r:id="rId8"/>
    <p:sldId id="265" r:id="rId9"/>
    <p:sldId id="268" r:id="rId10"/>
    <p:sldId id="276" r:id="rId11"/>
    <p:sldId id="270" r:id="rId12"/>
    <p:sldId id="277" r:id="rId13"/>
    <p:sldId id="278" r:id="rId14"/>
    <p:sldId id="279" r:id="rId15"/>
    <p:sldId id="280" r:id="rId16"/>
    <p:sldId id="269" r:id="rId17"/>
  </p:sldIdLst>
  <p:sldSz cx="12188825" cy="6858000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182" autoAdjust="0"/>
  </p:normalViewPr>
  <p:slideViewPr>
    <p:cSldViewPr showGuides="1">
      <p:cViewPr>
        <p:scale>
          <a:sx n="81" d="100"/>
          <a:sy n="81" d="100"/>
        </p:scale>
        <p:origin x="-258" y="204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76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MainMaster modNotesMaster modHandout">
      <pc:chgData name="Fake Test User" userId="SID-0" providerId="Test" clId="FakeClientId" dt="2018-11-27T08:39:42.694" v="26" actId="790"/>
      <pc:docMkLst>
        <pc:docMk/>
      </pc:docMkLst>
      <pc:sldChg chg="modSp modNotes">
        <pc:chgData name="Fake Test User" userId="SID-0" providerId="Test" clId="FakeClientId" dt="2018-11-27T08:39:10.102" v="17" actId="790"/>
        <pc:sldMkLst>
          <pc:docMk/>
          <pc:sldMk cId="173668550" sldId="258"/>
        </pc:sldMkLst>
        <pc:spChg chg="mod">
          <ac:chgData name="Fake Test User" userId="SID-0" providerId="Test" clId="FakeClientId" dt="2018-11-27T08:39:10.102" v="17" actId="790"/>
          <ac:spMkLst>
            <pc:docMk/>
            <pc:sldMk cId="173668550" sldId="258"/>
            <ac:spMk id="2" creationId="{00000000-0000-0000-0000-000000000000}"/>
          </ac:spMkLst>
        </pc:spChg>
        <pc:spChg chg="mod">
          <ac:chgData name="Fake Test User" userId="SID-0" providerId="Test" clId="FakeClientId" dt="2018-11-27T08:39:10.102" v="17" actId="790"/>
          <ac:spMkLst>
            <pc:docMk/>
            <pc:sldMk cId="173668550" sldId="258"/>
            <ac:spMk id="3" creationId="{00000000-0000-0000-0000-000000000000}"/>
          </ac:spMkLst>
        </pc:spChg>
      </pc:sldChg>
      <pc:sldChg chg="modSp modNotes">
        <pc:chgData name="Fake Test User" userId="SID-0" providerId="Test" clId="FakeClientId" dt="2018-11-27T08:39:13.946" v="18" actId="790"/>
        <pc:sldMkLst>
          <pc:docMk/>
          <pc:sldMk cId="1153074785" sldId="259"/>
        </pc:sldMkLst>
        <pc:spChg chg="mod">
          <ac:chgData name="Fake Test User" userId="SID-0" providerId="Test" clId="FakeClientId" dt="2018-11-27T08:39:13.946" v="18" actId="790"/>
          <ac:spMkLst>
            <pc:docMk/>
            <pc:sldMk cId="1153074785" sldId="259"/>
            <ac:spMk id="2" creationId="{00000000-0000-0000-0000-000000000000}"/>
          </ac:spMkLst>
        </pc:spChg>
        <pc:spChg chg="mod">
          <ac:chgData name="Fake Test User" userId="SID-0" providerId="Test" clId="FakeClientId" dt="2018-11-27T08:39:13.946" v="18" actId="790"/>
          <ac:spMkLst>
            <pc:docMk/>
            <pc:sldMk cId="1153074785" sldId="259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9:17.492" v="19" actId="790"/>
        <pc:sldMkLst>
          <pc:docMk/>
          <pc:sldMk cId="840374242" sldId="260"/>
        </pc:sldMkLst>
        <pc:spChg chg="mod">
          <ac:chgData name="Fake Test User" userId="SID-0" providerId="Test" clId="FakeClientId" dt="2018-11-27T08:39:17.492" v="19" actId="790"/>
          <ac:spMkLst>
            <pc:docMk/>
            <pc:sldMk cId="840374242" sldId="260"/>
            <ac:spMk id="2" creationId="{00000000-0000-0000-0000-000000000000}"/>
          </ac:spMkLst>
        </pc:spChg>
        <pc:spChg chg="mod">
          <ac:chgData name="Fake Test User" userId="SID-0" providerId="Test" clId="FakeClientId" dt="2018-11-27T08:39:17.492" v="19" actId="790"/>
          <ac:spMkLst>
            <pc:docMk/>
            <pc:sldMk cId="840374242" sldId="260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9:20.539" v="20" actId="790"/>
        <pc:sldMkLst>
          <pc:docMk/>
          <pc:sldMk cId="310570406" sldId="261"/>
        </pc:sldMkLst>
        <pc:spChg chg="mod">
          <ac:chgData name="Fake Test User" userId="SID-0" providerId="Test" clId="FakeClientId" dt="2018-11-27T08:39:20.539" v="20" actId="790"/>
          <ac:spMkLst>
            <pc:docMk/>
            <pc:sldMk cId="310570406" sldId="261"/>
            <ac:spMk id="2" creationId="{00000000-0000-0000-0000-000000000000}"/>
          </ac:spMkLst>
        </pc:spChg>
        <pc:spChg chg="mod">
          <ac:chgData name="Fake Test User" userId="SID-0" providerId="Test" clId="FakeClientId" dt="2018-11-27T08:39:20.539" v="20" actId="790"/>
          <ac:spMkLst>
            <pc:docMk/>
            <pc:sldMk cId="310570406" sldId="261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9:23.805" v="21" actId="790"/>
        <pc:sldMkLst>
          <pc:docMk/>
          <pc:sldMk cId="1917223987" sldId="262"/>
        </pc:sldMkLst>
        <pc:spChg chg="mod">
          <ac:chgData name="Fake Test User" userId="SID-0" providerId="Test" clId="FakeClientId" dt="2018-11-27T08:39:23.805" v="21" actId="790"/>
          <ac:spMkLst>
            <pc:docMk/>
            <pc:sldMk cId="1917223987" sldId="262"/>
            <ac:spMk id="2" creationId="{00000000-0000-0000-0000-000000000000}"/>
          </ac:spMkLst>
        </pc:spChg>
        <pc:spChg chg="mod">
          <ac:chgData name="Fake Test User" userId="SID-0" providerId="Test" clId="FakeClientId" dt="2018-11-27T08:39:23.805" v="21" actId="790"/>
          <ac:spMkLst>
            <pc:docMk/>
            <pc:sldMk cId="1917223987" sldId="262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9:27.476" v="22" actId="790"/>
        <pc:sldMkLst>
          <pc:docMk/>
          <pc:sldMk cId="3714522614" sldId="263"/>
        </pc:sldMkLst>
        <pc:spChg chg="mod">
          <ac:chgData name="Fake Test User" userId="SID-0" providerId="Test" clId="FakeClientId" dt="2018-11-27T08:39:27.476" v="22" actId="790"/>
          <ac:spMkLst>
            <pc:docMk/>
            <pc:sldMk cId="3714522614" sldId="263"/>
            <ac:spMk id="2" creationId="{00000000-0000-0000-0000-000000000000}"/>
          </ac:spMkLst>
        </pc:spChg>
        <pc:spChg chg="mod">
          <ac:chgData name="Fake Test User" userId="SID-0" providerId="Test" clId="FakeClientId" dt="2018-11-27T08:39:27.476" v="22" actId="790"/>
          <ac:spMkLst>
            <pc:docMk/>
            <pc:sldMk cId="3714522614" sldId="263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9:31.023" v="23" actId="790"/>
        <pc:sldMkLst>
          <pc:docMk/>
          <pc:sldMk cId="4003618854" sldId="264"/>
        </pc:sldMkLst>
        <pc:spChg chg="mod">
          <ac:chgData name="Fake Test User" userId="SID-0" providerId="Test" clId="FakeClientId" dt="2018-11-27T08:39:31.023" v="23" actId="790"/>
          <ac:spMkLst>
            <pc:docMk/>
            <pc:sldMk cId="4003618854" sldId="264"/>
            <ac:spMk id="2" creationId="{00000000-0000-0000-0000-000000000000}"/>
          </ac:spMkLst>
        </pc:spChg>
        <pc:spChg chg="mod">
          <ac:chgData name="Fake Test User" userId="SID-0" providerId="Test" clId="FakeClientId" dt="2018-11-27T08:39:31.023" v="23" actId="790"/>
          <ac:spMkLst>
            <pc:docMk/>
            <pc:sldMk cId="4003618854" sldId="264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9:34.929" v="24" actId="790"/>
        <pc:sldMkLst>
          <pc:docMk/>
          <pc:sldMk cId="236976409" sldId="265"/>
        </pc:sldMkLst>
        <pc:spChg chg="mod">
          <ac:chgData name="Fake Test User" userId="SID-0" providerId="Test" clId="FakeClientId" dt="2018-11-27T08:39:34.929" v="24" actId="790"/>
          <ac:spMkLst>
            <pc:docMk/>
            <pc:sldMk cId="236976409" sldId="265"/>
            <ac:spMk id="2" creationId="{00000000-0000-0000-0000-000000000000}"/>
          </ac:spMkLst>
        </pc:spChg>
        <pc:spChg chg="mod">
          <ac:chgData name="Fake Test User" userId="SID-0" providerId="Test" clId="FakeClientId" dt="2018-11-27T08:39:34.929" v="24" actId="790"/>
          <ac:spMkLst>
            <pc:docMk/>
            <pc:sldMk cId="236976409" sldId="265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9:38.804" v="25" actId="790"/>
        <pc:sldMkLst>
          <pc:docMk/>
          <pc:sldMk cId="3596815891" sldId="266"/>
        </pc:sldMkLst>
        <pc:spChg chg="mod">
          <ac:chgData name="Fake Test User" userId="SID-0" providerId="Test" clId="FakeClientId" dt="2018-11-27T08:39:38.804" v="25" actId="790"/>
          <ac:spMkLst>
            <pc:docMk/>
            <pc:sldMk cId="3596815891" sldId="266"/>
            <ac:spMk id="2" creationId="{00000000-0000-0000-0000-000000000000}"/>
          </ac:spMkLst>
        </pc:spChg>
        <pc:spChg chg="mod">
          <ac:chgData name="Fake Test User" userId="SID-0" providerId="Test" clId="FakeClientId" dt="2018-11-27T08:39:38.804" v="25" actId="790"/>
          <ac:spMkLst>
            <pc:docMk/>
            <pc:sldMk cId="3596815891" sldId="266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9:42.694" v="26" actId="790"/>
        <pc:sldMkLst>
          <pc:docMk/>
          <pc:sldMk cId="1484067023" sldId="267"/>
        </pc:sldMkLst>
        <pc:spChg chg="mod">
          <ac:chgData name="Fake Test User" userId="SID-0" providerId="Test" clId="FakeClientId" dt="2018-11-27T08:39:42.694" v="26" actId="790"/>
          <ac:spMkLst>
            <pc:docMk/>
            <pc:sldMk cId="1484067023" sldId="267"/>
            <ac:spMk id="2" creationId="{00000000-0000-0000-0000-000000000000}"/>
          </ac:spMkLst>
        </pc:spChg>
        <pc:spChg chg="mod">
          <ac:chgData name="Fake Test User" userId="SID-0" providerId="Test" clId="FakeClientId" dt="2018-11-27T08:39:42.694" v="26" actId="790"/>
          <ac:spMkLst>
            <pc:docMk/>
            <pc:sldMk cId="1484067023" sldId="267"/>
            <ac:spMk id="3" creationId="{00000000-0000-0000-0000-000000000000}"/>
          </ac:spMkLst>
        </pc:spChg>
      </pc:sldChg>
      <pc:sldMasterChg chg="modSp modSldLayout">
        <pc:chgData name="Fake Test User" userId="SID-0" providerId="Test" clId="FakeClientId" dt="2018-11-27T08:38:18.545" v="13" actId="790"/>
        <pc:sldMasterMkLst>
          <pc:docMk/>
          <pc:sldMasterMk cId="4142785951" sldId="2147483704"/>
        </pc:sldMasterMkLst>
        <pc:spChg chg="mod">
          <ac:chgData name="Fake Test User" userId="SID-0" providerId="Test" clId="FakeClientId" dt="2018-11-27T08:37:27.797" v="2" actId="790"/>
          <ac:spMkLst>
            <pc:docMk/>
            <pc:sldMasterMk cId="4142785951" sldId="2147483704"/>
            <ac:spMk id="2" creationId="{00000000-0000-0000-0000-000000000000}"/>
          </ac:spMkLst>
        </pc:spChg>
        <pc:spChg chg="mod">
          <ac:chgData name="Fake Test User" userId="SID-0" providerId="Test" clId="FakeClientId" dt="2018-11-27T08:37:27.797" v="2" actId="790"/>
          <ac:spMkLst>
            <pc:docMk/>
            <pc:sldMasterMk cId="4142785951" sldId="2147483704"/>
            <ac:spMk id="3" creationId="{00000000-0000-0000-0000-000000000000}"/>
          </ac:spMkLst>
        </pc:spChg>
        <pc:spChg chg="mod">
          <ac:chgData name="Fake Test User" userId="SID-0" providerId="Test" clId="FakeClientId" dt="2018-11-27T08:37:27.797" v="2" actId="790"/>
          <ac:spMkLst>
            <pc:docMk/>
            <pc:sldMasterMk cId="4142785951" sldId="2147483704"/>
            <ac:spMk id="4" creationId="{00000000-0000-0000-0000-000000000000}"/>
          </ac:spMkLst>
        </pc:spChg>
        <pc:spChg chg="mod">
          <ac:chgData name="Fake Test User" userId="SID-0" providerId="Test" clId="FakeClientId" dt="2018-11-27T08:37:27.797" v="2" actId="790"/>
          <ac:spMkLst>
            <pc:docMk/>
            <pc:sldMasterMk cId="4142785951" sldId="2147483704"/>
            <ac:spMk id="5" creationId="{00000000-0000-0000-0000-000000000000}"/>
          </ac:spMkLst>
        </pc:spChg>
        <pc:spChg chg="mod">
          <ac:chgData name="Fake Test User" userId="SID-0" providerId="Test" clId="FakeClientId" dt="2018-11-27T08:37:27.797" v="2" actId="790"/>
          <ac:spMkLst>
            <pc:docMk/>
            <pc:sldMasterMk cId="4142785951" sldId="2147483704"/>
            <ac:spMk id="6" creationId="{00000000-0000-0000-0000-000000000000}"/>
          </ac:spMkLst>
        </pc:spChg>
        <pc:spChg chg="mod">
          <ac:chgData name="Fake Test User" userId="SID-0" providerId="Test" clId="FakeClientId" dt="2018-11-27T08:37:27.797" v="2" actId="790"/>
          <ac:spMkLst>
            <pc:docMk/>
            <pc:sldMasterMk cId="4142785951" sldId="2147483704"/>
            <ac:spMk id="8" creationId="{00000000-0000-0000-0000-000000000000}"/>
          </ac:spMkLst>
        </pc:spChg>
        <pc:spChg chg="mod">
          <ac:chgData name="Fake Test User" userId="SID-0" providerId="Test" clId="FakeClientId" dt="2018-11-27T08:37:27.797" v="2" actId="790"/>
          <ac:spMkLst>
            <pc:docMk/>
            <pc:sldMasterMk cId="4142785951" sldId="2147483704"/>
            <ac:spMk id="10" creationId="{00000000-0000-0000-0000-000000000000}"/>
          </ac:spMkLst>
        </pc:spChg>
        <pc:sldLayoutChg chg="modSp">
          <pc:chgData name="Fake Test User" userId="SID-0" providerId="Test" clId="FakeClientId" dt="2018-11-27T08:37:31.469" v="3" actId="790"/>
          <pc:sldLayoutMkLst>
            <pc:docMk/>
            <pc:sldMasterMk cId="4142785951" sldId="2147483704"/>
            <pc:sldLayoutMk cId="440517407" sldId="2147483705"/>
          </pc:sldLayoutMkLst>
          <pc:spChg chg="mod">
            <ac:chgData name="Fake Test User" userId="SID-0" providerId="Test" clId="FakeClientId" dt="2018-11-27T08:37:31.469" v="3" actId="790"/>
            <ac:spMkLst>
              <pc:docMk/>
              <pc:sldMasterMk cId="4142785951" sldId="2147483704"/>
              <pc:sldLayoutMk cId="440517407" sldId="2147483705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7:31.469" v="3" actId="790"/>
            <ac:spMkLst>
              <pc:docMk/>
              <pc:sldMasterMk cId="4142785951" sldId="2147483704"/>
              <pc:sldLayoutMk cId="440517407" sldId="2147483705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7:31.469" v="3" actId="790"/>
            <ac:spMkLst>
              <pc:docMk/>
              <pc:sldMasterMk cId="4142785951" sldId="2147483704"/>
              <pc:sldLayoutMk cId="440517407" sldId="2147483705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37:31.469" v="3" actId="790"/>
            <ac:spMkLst>
              <pc:docMk/>
              <pc:sldMasterMk cId="4142785951" sldId="2147483704"/>
              <pc:sldLayoutMk cId="440517407" sldId="2147483705"/>
              <ac:spMk id="7" creationId="{00000000-0000-0000-0000-000000000000}"/>
            </ac:spMkLst>
          </pc:spChg>
          <pc:spChg chg="mod">
            <ac:chgData name="Fake Test User" userId="SID-0" providerId="Test" clId="FakeClientId" dt="2018-11-27T08:37:31.469" v="3" actId="790"/>
            <ac:spMkLst>
              <pc:docMk/>
              <pc:sldMasterMk cId="4142785951" sldId="2147483704"/>
              <pc:sldLayoutMk cId="440517407" sldId="2147483705"/>
              <ac:spMk id="10" creationId="{00000000-0000-0000-0000-000000000000}"/>
            </ac:spMkLst>
          </pc:spChg>
          <pc:spChg chg="mod">
            <ac:chgData name="Fake Test User" userId="SID-0" providerId="Test" clId="FakeClientId" dt="2018-11-27T08:37:31.469" v="3" actId="790"/>
            <ac:spMkLst>
              <pc:docMk/>
              <pc:sldMasterMk cId="4142785951" sldId="2147483704"/>
              <pc:sldLayoutMk cId="440517407" sldId="2147483705"/>
              <ac:spMk id="11" creationId="{00000000-0000-0000-0000-000000000000}"/>
            </ac:spMkLst>
          </pc:spChg>
          <pc:spChg chg="mod">
            <ac:chgData name="Fake Test User" userId="SID-0" providerId="Test" clId="FakeClientId" dt="2018-11-27T08:37:31.469" v="3" actId="790"/>
            <ac:spMkLst>
              <pc:docMk/>
              <pc:sldMasterMk cId="4142785951" sldId="2147483704"/>
              <pc:sldLayoutMk cId="440517407" sldId="2147483705"/>
              <ac:spMk id="13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7:35.094" v="4" actId="790"/>
          <pc:sldLayoutMkLst>
            <pc:docMk/>
            <pc:sldMasterMk cId="4142785951" sldId="2147483704"/>
            <pc:sldLayoutMk cId="2358978826" sldId="2147483706"/>
          </pc:sldLayoutMkLst>
          <pc:spChg chg="mod">
            <ac:chgData name="Fake Test User" userId="SID-0" providerId="Test" clId="FakeClientId" dt="2018-11-27T08:37:35.094" v="4" actId="790"/>
            <ac:spMkLst>
              <pc:docMk/>
              <pc:sldMasterMk cId="4142785951" sldId="2147483704"/>
              <pc:sldLayoutMk cId="2358978826" sldId="2147483706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7:35.094" v="4" actId="790"/>
            <ac:spMkLst>
              <pc:docMk/>
              <pc:sldMasterMk cId="4142785951" sldId="2147483704"/>
              <pc:sldLayoutMk cId="2358978826" sldId="2147483706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7:35.094" v="4" actId="790"/>
            <ac:spMkLst>
              <pc:docMk/>
              <pc:sldMasterMk cId="4142785951" sldId="2147483704"/>
              <pc:sldLayoutMk cId="2358978826" sldId="2147483706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37:35.094" v="4" actId="790"/>
            <ac:spMkLst>
              <pc:docMk/>
              <pc:sldMasterMk cId="4142785951" sldId="2147483704"/>
              <pc:sldLayoutMk cId="2358978826" sldId="2147483706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37:35.094" v="4" actId="790"/>
            <ac:spMkLst>
              <pc:docMk/>
              <pc:sldMasterMk cId="4142785951" sldId="2147483704"/>
              <pc:sldLayoutMk cId="2358978826" sldId="2147483706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7:39.281" v="5" actId="790"/>
          <pc:sldLayoutMkLst>
            <pc:docMk/>
            <pc:sldMasterMk cId="4142785951" sldId="2147483704"/>
            <pc:sldLayoutMk cId="727235426" sldId="2147483707"/>
          </pc:sldLayoutMkLst>
          <pc:spChg chg="mod">
            <ac:chgData name="Fake Test User" userId="SID-0" providerId="Test" clId="FakeClientId" dt="2018-11-27T08:37:39.281" v="5" actId="790"/>
            <ac:spMkLst>
              <pc:docMk/>
              <pc:sldMasterMk cId="4142785951" sldId="2147483704"/>
              <pc:sldLayoutMk cId="727235426" sldId="2147483707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7:39.281" v="5" actId="790"/>
            <ac:spMkLst>
              <pc:docMk/>
              <pc:sldMasterMk cId="4142785951" sldId="2147483704"/>
              <pc:sldLayoutMk cId="727235426" sldId="2147483707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7:39.281" v="5" actId="790"/>
            <ac:spMkLst>
              <pc:docMk/>
              <pc:sldMasterMk cId="4142785951" sldId="2147483704"/>
              <pc:sldLayoutMk cId="727235426" sldId="2147483707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37:39.281" v="5" actId="790"/>
            <ac:spMkLst>
              <pc:docMk/>
              <pc:sldMasterMk cId="4142785951" sldId="2147483704"/>
              <pc:sldLayoutMk cId="727235426" sldId="2147483707"/>
              <ac:spMk id="7" creationId="{00000000-0000-0000-0000-000000000000}"/>
            </ac:spMkLst>
          </pc:spChg>
          <pc:spChg chg="mod">
            <ac:chgData name="Fake Test User" userId="SID-0" providerId="Test" clId="FakeClientId" dt="2018-11-27T08:37:39.281" v="5" actId="790"/>
            <ac:spMkLst>
              <pc:docMk/>
              <pc:sldMasterMk cId="4142785951" sldId="2147483704"/>
              <pc:sldLayoutMk cId="727235426" sldId="2147483707"/>
              <ac:spMk id="8" creationId="{00000000-0000-0000-0000-000000000000}"/>
            </ac:spMkLst>
          </pc:spChg>
          <pc:spChg chg="mod">
            <ac:chgData name="Fake Test User" userId="SID-0" providerId="Test" clId="FakeClientId" dt="2018-11-27T08:37:39.281" v="5" actId="790"/>
            <ac:spMkLst>
              <pc:docMk/>
              <pc:sldMasterMk cId="4142785951" sldId="2147483704"/>
              <pc:sldLayoutMk cId="727235426" sldId="2147483707"/>
              <ac:spMk id="9" creationId="{00000000-0000-0000-0000-000000000000}"/>
            </ac:spMkLst>
          </pc:spChg>
          <pc:spChg chg="mod">
            <ac:chgData name="Fake Test User" userId="SID-0" providerId="Test" clId="FakeClientId" dt="2018-11-27T08:37:39.281" v="5" actId="790"/>
            <ac:spMkLst>
              <pc:docMk/>
              <pc:sldMasterMk cId="4142785951" sldId="2147483704"/>
              <pc:sldLayoutMk cId="727235426" sldId="2147483707"/>
              <ac:spMk id="11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7:44.593" v="6" actId="790"/>
          <pc:sldLayoutMkLst>
            <pc:docMk/>
            <pc:sldMasterMk cId="4142785951" sldId="2147483704"/>
            <pc:sldLayoutMk cId="2701748575" sldId="2147483708"/>
          </pc:sldLayoutMkLst>
          <pc:spChg chg="mod">
            <ac:chgData name="Fake Test User" userId="SID-0" providerId="Test" clId="FakeClientId" dt="2018-11-27T08:37:44.593" v="6" actId="790"/>
            <ac:spMkLst>
              <pc:docMk/>
              <pc:sldMasterMk cId="4142785951" sldId="2147483704"/>
              <pc:sldLayoutMk cId="2701748575" sldId="2147483708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7:44.593" v="6" actId="790"/>
            <ac:spMkLst>
              <pc:docMk/>
              <pc:sldMasterMk cId="4142785951" sldId="2147483704"/>
              <pc:sldLayoutMk cId="2701748575" sldId="2147483708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7:44.593" v="6" actId="790"/>
            <ac:spMkLst>
              <pc:docMk/>
              <pc:sldMasterMk cId="4142785951" sldId="2147483704"/>
              <pc:sldLayoutMk cId="2701748575" sldId="2147483708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37:44.593" v="6" actId="790"/>
            <ac:spMkLst>
              <pc:docMk/>
              <pc:sldMasterMk cId="4142785951" sldId="2147483704"/>
              <pc:sldLayoutMk cId="2701748575" sldId="2147483708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37:44.593" v="6" actId="790"/>
            <ac:spMkLst>
              <pc:docMk/>
              <pc:sldMasterMk cId="4142785951" sldId="2147483704"/>
              <pc:sldLayoutMk cId="2701748575" sldId="2147483708"/>
              <ac:spMk id="6" creationId="{00000000-0000-0000-0000-000000000000}"/>
            </ac:spMkLst>
          </pc:spChg>
          <pc:spChg chg="mod">
            <ac:chgData name="Fake Test User" userId="SID-0" providerId="Test" clId="FakeClientId" dt="2018-11-27T08:37:44.593" v="6" actId="790"/>
            <ac:spMkLst>
              <pc:docMk/>
              <pc:sldMasterMk cId="4142785951" sldId="2147483704"/>
              <pc:sldLayoutMk cId="2701748575" sldId="2147483708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7:49.890" v="7" actId="790"/>
          <pc:sldLayoutMkLst>
            <pc:docMk/>
            <pc:sldMasterMk cId="4142785951" sldId="2147483704"/>
            <pc:sldLayoutMk cId="147465480" sldId="2147483709"/>
          </pc:sldLayoutMkLst>
          <pc:spChg chg="mod">
            <ac:chgData name="Fake Test User" userId="SID-0" providerId="Test" clId="FakeClientId" dt="2018-11-27T08:37:49.890" v="7" actId="790"/>
            <ac:spMkLst>
              <pc:docMk/>
              <pc:sldMasterMk cId="4142785951" sldId="2147483704"/>
              <pc:sldLayoutMk cId="147465480" sldId="2147483709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7:49.890" v="7" actId="790"/>
            <ac:spMkLst>
              <pc:docMk/>
              <pc:sldMasterMk cId="4142785951" sldId="2147483704"/>
              <pc:sldLayoutMk cId="147465480" sldId="2147483709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7:49.890" v="7" actId="790"/>
            <ac:spMkLst>
              <pc:docMk/>
              <pc:sldMasterMk cId="4142785951" sldId="2147483704"/>
              <pc:sldLayoutMk cId="147465480" sldId="2147483709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37:49.890" v="7" actId="790"/>
            <ac:spMkLst>
              <pc:docMk/>
              <pc:sldMasterMk cId="4142785951" sldId="2147483704"/>
              <pc:sldLayoutMk cId="147465480" sldId="2147483709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37:49.890" v="7" actId="790"/>
            <ac:spMkLst>
              <pc:docMk/>
              <pc:sldMasterMk cId="4142785951" sldId="2147483704"/>
              <pc:sldLayoutMk cId="147465480" sldId="2147483709"/>
              <ac:spMk id="6" creationId="{00000000-0000-0000-0000-000000000000}"/>
            </ac:spMkLst>
          </pc:spChg>
          <pc:spChg chg="mod">
            <ac:chgData name="Fake Test User" userId="SID-0" providerId="Test" clId="FakeClientId" dt="2018-11-27T08:37:49.890" v="7" actId="790"/>
            <ac:spMkLst>
              <pc:docMk/>
              <pc:sldMasterMk cId="4142785951" sldId="2147483704"/>
              <pc:sldLayoutMk cId="147465480" sldId="2147483709"/>
              <ac:spMk id="7" creationId="{00000000-0000-0000-0000-000000000000}"/>
            </ac:spMkLst>
          </pc:spChg>
          <pc:spChg chg="mod">
            <ac:chgData name="Fake Test User" userId="SID-0" providerId="Test" clId="FakeClientId" dt="2018-11-27T08:37:49.890" v="7" actId="790"/>
            <ac:spMkLst>
              <pc:docMk/>
              <pc:sldMasterMk cId="4142785951" sldId="2147483704"/>
              <pc:sldLayoutMk cId="147465480" sldId="2147483709"/>
              <ac:spMk id="8" creationId="{00000000-0000-0000-0000-000000000000}"/>
            </ac:spMkLst>
          </pc:spChg>
          <pc:spChg chg="mod">
            <ac:chgData name="Fake Test User" userId="SID-0" providerId="Test" clId="FakeClientId" dt="2018-11-27T08:37:49.890" v="7" actId="790"/>
            <ac:spMkLst>
              <pc:docMk/>
              <pc:sldMasterMk cId="4142785951" sldId="2147483704"/>
              <pc:sldLayoutMk cId="147465480" sldId="2147483709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7:56.233" v="8" actId="790"/>
          <pc:sldLayoutMkLst>
            <pc:docMk/>
            <pc:sldMasterMk cId="4142785951" sldId="2147483704"/>
            <pc:sldLayoutMk cId="1810248701" sldId="2147483710"/>
          </pc:sldLayoutMkLst>
          <pc:spChg chg="mod">
            <ac:chgData name="Fake Test User" userId="SID-0" providerId="Test" clId="FakeClientId" dt="2018-11-27T08:37:56.233" v="8" actId="790"/>
            <ac:spMkLst>
              <pc:docMk/>
              <pc:sldMasterMk cId="4142785951" sldId="2147483704"/>
              <pc:sldLayoutMk cId="1810248701" sldId="2147483710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7:56.233" v="8" actId="790"/>
            <ac:spMkLst>
              <pc:docMk/>
              <pc:sldMasterMk cId="4142785951" sldId="2147483704"/>
              <pc:sldLayoutMk cId="1810248701" sldId="2147483710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7:56.233" v="8" actId="790"/>
            <ac:spMkLst>
              <pc:docMk/>
              <pc:sldMasterMk cId="4142785951" sldId="2147483704"/>
              <pc:sldLayoutMk cId="1810248701" sldId="2147483710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37:56.233" v="8" actId="790"/>
            <ac:spMkLst>
              <pc:docMk/>
              <pc:sldMasterMk cId="4142785951" sldId="2147483704"/>
              <pc:sldLayoutMk cId="1810248701" sldId="2147483710"/>
              <ac:spMk id="5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8:00.686" v="9" actId="790"/>
          <pc:sldLayoutMkLst>
            <pc:docMk/>
            <pc:sldMasterMk cId="4142785951" sldId="2147483704"/>
            <pc:sldLayoutMk cId="664484919" sldId="2147483711"/>
          </pc:sldLayoutMkLst>
          <pc:spChg chg="mod">
            <ac:chgData name="Fake Test User" userId="SID-0" providerId="Test" clId="FakeClientId" dt="2018-11-27T08:38:00.686" v="9" actId="790"/>
            <ac:spMkLst>
              <pc:docMk/>
              <pc:sldMasterMk cId="4142785951" sldId="2147483704"/>
              <pc:sldLayoutMk cId="664484919" sldId="2147483711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8:00.686" v="9" actId="790"/>
            <ac:spMkLst>
              <pc:docMk/>
              <pc:sldMasterMk cId="4142785951" sldId="2147483704"/>
              <pc:sldLayoutMk cId="664484919" sldId="2147483711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8:00.686" v="9" actId="790"/>
            <ac:spMkLst>
              <pc:docMk/>
              <pc:sldMasterMk cId="4142785951" sldId="2147483704"/>
              <pc:sldLayoutMk cId="664484919" sldId="2147483711"/>
              <ac:spMk id="4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8:04.905" v="10" actId="790"/>
          <pc:sldLayoutMkLst>
            <pc:docMk/>
            <pc:sldMasterMk cId="4142785951" sldId="2147483704"/>
            <pc:sldLayoutMk cId="280129363" sldId="2147483712"/>
          </pc:sldLayoutMkLst>
          <pc:spChg chg="mod">
            <ac:chgData name="Fake Test User" userId="SID-0" providerId="Test" clId="FakeClientId" dt="2018-11-27T08:38:04.905" v="10" actId="790"/>
            <ac:spMkLst>
              <pc:docMk/>
              <pc:sldMasterMk cId="4142785951" sldId="2147483704"/>
              <pc:sldLayoutMk cId="280129363" sldId="2147483712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8:04.905" v="10" actId="790"/>
            <ac:spMkLst>
              <pc:docMk/>
              <pc:sldMasterMk cId="4142785951" sldId="2147483704"/>
              <pc:sldLayoutMk cId="280129363" sldId="2147483712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8:04.905" v="10" actId="790"/>
            <ac:spMkLst>
              <pc:docMk/>
              <pc:sldMasterMk cId="4142785951" sldId="2147483704"/>
              <pc:sldLayoutMk cId="280129363" sldId="2147483712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38:04.905" v="10" actId="790"/>
            <ac:spMkLst>
              <pc:docMk/>
              <pc:sldMasterMk cId="4142785951" sldId="2147483704"/>
              <pc:sldLayoutMk cId="280129363" sldId="2147483712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38:04.905" v="10" actId="790"/>
            <ac:spMkLst>
              <pc:docMk/>
              <pc:sldMasterMk cId="4142785951" sldId="2147483704"/>
              <pc:sldLayoutMk cId="280129363" sldId="2147483712"/>
              <ac:spMk id="6" creationId="{00000000-0000-0000-0000-000000000000}"/>
            </ac:spMkLst>
          </pc:spChg>
          <pc:spChg chg="mod">
            <ac:chgData name="Fake Test User" userId="SID-0" providerId="Test" clId="FakeClientId" dt="2018-11-27T08:38:04.905" v="10" actId="790"/>
            <ac:spMkLst>
              <pc:docMk/>
              <pc:sldMasterMk cId="4142785951" sldId="2147483704"/>
              <pc:sldLayoutMk cId="280129363" sldId="2147483712"/>
              <ac:spMk id="7" creationId="{00000000-0000-0000-0000-000000000000}"/>
            </ac:spMkLst>
          </pc:spChg>
          <pc:spChg chg="mod">
            <ac:chgData name="Fake Test User" userId="SID-0" providerId="Test" clId="FakeClientId" dt="2018-11-27T08:38:04.905" v="10" actId="790"/>
            <ac:spMkLst>
              <pc:docMk/>
              <pc:sldMasterMk cId="4142785951" sldId="2147483704"/>
              <pc:sldLayoutMk cId="280129363" sldId="2147483712"/>
              <ac:spMk id="8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8:09.279" v="11" actId="790"/>
          <pc:sldLayoutMkLst>
            <pc:docMk/>
            <pc:sldMasterMk cId="4142785951" sldId="2147483704"/>
            <pc:sldLayoutMk cId="1478196139" sldId="2147483713"/>
          </pc:sldLayoutMkLst>
          <pc:spChg chg="mod">
            <ac:chgData name="Fake Test User" userId="SID-0" providerId="Test" clId="FakeClientId" dt="2018-11-27T08:38:09.279" v="11" actId="790"/>
            <ac:spMkLst>
              <pc:docMk/>
              <pc:sldMasterMk cId="4142785951" sldId="2147483704"/>
              <pc:sldLayoutMk cId="1478196139" sldId="2147483713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8:09.279" v="11" actId="790"/>
            <ac:spMkLst>
              <pc:docMk/>
              <pc:sldMasterMk cId="4142785951" sldId="2147483704"/>
              <pc:sldLayoutMk cId="1478196139" sldId="2147483713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8:09.279" v="11" actId="790"/>
            <ac:spMkLst>
              <pc:docMk/>
              <pc:sldMasterMk cId="4142785951" sldId="2147483704"/>
              <pc:sldLayoutMk cId="1478196139" sldId="2147483713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38:09.279" v="11" actId="790"/>
            <ac:spMkLst>
              <pc:docMk/>
              <pc:sldMasterMk cId="4142785951" sldId="2147483704"/>
              <pc:sldLayoutMk cId="1478196139" sldId="2147483713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38:09.279" v="11" actId="790"/>
            <ac:spMkLst>
              <pc:docMk/>
              <pc:sldMasterMk cId="4142785951" sldId="2147483704"/>
              <pc:sldLayoutMk cId="1478196139" sldId="2147483713"/>
              <ac:spMk id="6" creationId="{00000000-0000-0000-0000-000000000000}"/>
            </ac:spMkLst>
          </pc:spChg>
          <pc:spChg chg="mod">
            <ac:chgData name="Fake Test User" userId="SID-0" providerId="Test" clId="FakeClientId" dt="2018-11-27T08:38:09.279" v="11" actId="790"/>
            <ac:spMkLst>
              <pc:docMk/>
              <pc:sldMasterMk cId="4142785951" sldId="2147483704"/>
              <pc:sldLayoutMk cId="1478196139" sldId="2147483713"/>
              <ac:spMk id="7" creationId="{00000000-0000-0000-0000-000000000000}"/>
            </ac:spMkLst>
          </pc:spChg>
          <pc:spChg chg="mod">
            <ac:chgData name="Fake Test User" userId="SID-0" providerId="Test" clId="FakeClientId" dt="2018-11-27T08:38:09.279" v="11" actId="790"/>
            <ac:spMkLst>
              <pc:docMk/>
              <pc:sldMasterMk cId="4142785951" sldId="2147483704"/>
              <pc:sldLayoutMk cId="1478196139" sldId="2147483713"/>
              <ac:spMk id="8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8:13.576" v="12" actId="790"/>
          <pc:sldLayoutMkLst>
            <pc:docMk/>
            <pc:sldMasterMk cId="4142785951" sldId="2147483704"/>
            <pc:sldLayoutMk cId="2960223203" sldId="2147483714"/>
          </pc:sldLayoutMkLst>
          <pc:spChg chg="mod">
            <ac:chgData name="Fake Test User" userId="SID-0" providerId="Test" clId="FakeClientId" dt="2018-11-27T08:38:13.576" v="12" actId="790"/>
            <ac:spMkLst>
              <pc:docMk/>
              <pc:sldMasterMk cId="4142785951" sldId="2147483704"/>
              <pc:sldLayoutMk cId="2960223203" sldId="2147483714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8:13.576" v="12" actId="790"/>
            <ac:spMkLst>
              <pc:docMk/>
              <pc:sldMasterMk cId="4142785951" sldId="2147483704"/>
              <pc:sldLayoutMk cId="2960223203" sldId="2147483714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8:13.576" v="12" actId="790"/>
            <ac:spMkLst>
              <pc:docMk/>
              <pc:sldMasterMk cId="4142785951" sldId="2147483704"/>
              <pc:sldLayoutMk cId="2960223203" sldId="2147483714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38:13.576" v="12" actId="790"/>
            <ac:spMkLst>
              <pc:docMk/>
              <pc:sldMasterMk cId="4142785951" sldId="2147483704"/>
              <pc:sldLayoutMk cId="2960223203" sldId="2147483714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38:13.576" v="12" actId="790"/>
            <ac:spMkLst>
              <pc:docMk/>
              <pc:sldMasterMk cId="4142785951" sldId="2147483704"/>
              <pc:sldLayoutMk cId="2960223203" sldId="2147483714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8:18.545" v="13" actId="790"/>
          <pc:sldLayoutMkLst>
            <pc:docMk/>
            <pc:sldMasterMk cId="4142785951" sldId="2147483704"/>
            <pc:sldLayoutMk cId="239825937" sldId="2147483715"/>
          </pc:sldLayoutMkLst>
          <pc:spChg chg="mod">
            <ac:chgData name="Fake Test User" userId="SID-0" providerId="Test" clId="FakeClientId" dt="2018-11-27T08:38:18.545" v="13" actId="790"/>
            <ac:spMkLst>
              <pc:docMk/>
              <pc:sldMasterMk cId="4142785951" sldId="2147483704"/>
              <pc:sldLayoutMk cId="239825937" sldId="2147483715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8:18.545" v="13" actId="790"/>
            <ac:spMkLst>
              <pc:docMk/>
              <pc:sldMasterMk cId="4142785951" sldId="2147483704"/>
              <pc:sldLayoutMk cId="239825937" sldId="2147483715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8:18.545" v="13" actId="790"/>
            <ac:spMkLst>
              <pc:docMk/>
              <pc:sldMasterMk cId="4142785951" sldId="2147483704"/>
              <pc:sldLayoutMk cId="239825937" sldId="2147483715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38:18.545" v="13" actId="790"/>
            <ac:spMkLst>
              <pc:docMk/>
              <pc:sldMasterMk cId="4142785951" sldId="2147483704"/>
              <pc:sldLayoutMk cId="239825937" sldId="2147483715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38:18.545" v="13" actId="790"/>
            <ac:spMkLst>
              <pc:docMk/>
              <pc:sldMasterMk cId="4142785951" sldId="2147483704"/>
              <pc:sldLayoutMk cId="239825937" sldId="2147483715"/>
              <ac:spMk id="6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695E33A-A902-4131-AA8F-9B2DF5EB0D25}" type="datetime1">
              <a:rPr lang="ru-RU" smtClean="0">
                <a:solidFill>
                  <a:schemeClr val="tx2"/>
                </a:solidFill>
                <a:latin typeface="Calibri" panose="020F0502020204030204" pitchFamily="34" charset="0"/>
              </a:rPr>
              <a:t>25.04.2023</a:t>
            </a:fld>
            <a:endParaRPr lang="ru-RU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ru-RU" smtClean="0">
                <a:solidFill>
                  <a:schemeClr val="tx2"/>
                </a:solidFill>
                <a:latin typeface="Calibri" panose="020F0502020204030204" pitchFamily="34" charset="0"/>
              </a:rPr>
              <a:t>‹#›</a:t>
            </a:fld>
            <a:endParaRPr lang="ru-RU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14648FAF-D68E-4D63-B71F-8AF8669E62A6}" type="datetime1">
              <a:rPr lang="ru-RU" noProof="0" smtClean="0"/>
              <a:t>25.04.2023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B8796F01-7154-41E0-B48B-A6921757531A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BBF81A0-ADA6-4623-BE4F-40CFB8BBCB3D}" type="slidenum">
              <a:rPr lang="ru-RU" smtClean="0">
                <a:latin typeface="Calibri" panose="020F0502020204030204" pitchFamily="34" charset="0"/>
              </a:rPr>
              <a:t>1</a:t>
            </a:fld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855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29079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59237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95126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79681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68282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BBF81A0-ADA6-4623-BE4F-40CFB8BBCB3D}" type="slidenum">
              <a:rPr lang="ru-RU" smtClean="0">
                <a:latin typeface="Calibri" panose="020F0502020204030204" pitchFamily="34" charset="0"/>
              </a:rPr>
              <a:t>16</a:t>
            </a:fld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36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 descr="Стопка книг"/>
          <p:cNvGrpSpPr/>
          <p:nvPr userDrawn="1"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noProof="0" dirty="0">
                <a:latin typeface="Calibri" panose="020F0502020204030204" pitchFamily="34" charset="0"/>
              </a:endParaRP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0" y="0"/>
              <a:ext cx="4726044" cy="6858000"/>
              <a:chOff x="0" y="0"/>
              <a:chExt cx="4726044" cy="6858000"/>
            </a:xfrm>
          </p:grpSpPr>
          <p:pic>
            <p:nvPicPr>
              <p:cNvPr id="9" name="Рисунок 8" descr="Стопка книг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Прямоугольник 9"/>
              <p:cNvSpPr/>
              <p:nvPr/>
            </p:nvSpPr>
            <p:spPr>
              <a:xfrm>
                <a:off x="4588884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C4DA005-6FEA-455D-837C-11B0D7484343}" type="datetime1">
              <a:rPr lang="ru-RU" noProof="0" smtClean="0"/>
              <a:t>25.04.2023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40517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901A54D-AC64-4676-8B0F-D298DF690246}" type="datetime1">
              <a:rPr lang="ru-RU" noProof="0" smtClean="0"/>
              <a:t>25.04.2023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91C5AD9-787D-40FA-8A4D-16A055B9AF81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6022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AA28C1-D16F-4F05-85BA-523568B99D13}" type="datetime1">
              <a:rPr lang="ru-RU" noProof="0" smtClean="0"/>
              <a:t>25.04.2023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91C5AD9-787D-40FA-8A4D-16A055B9AF81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98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1564AE4-1635-43DA-948E-95C0D2FC5C6D}" type="datetime1">
              <a:rPr lang="ru-RU" noProof="0" smtClean="0"/>
              <a:t>25.04.2023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A60BA0E-20D0-4E7C-B286-26C960A6788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589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b="0" noProof="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5" name="Рисунок 4" descr="Стопка книг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80798E2-A37B-465D-AE43-4B189777EF23}" type="datetime1">
              <a:rPr lang="ru-RU" noProof="0" smtClean="0"/>
              <a:t>25.04.2023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2723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 marL="2011328">
              <a:defRPr sz="1800">
                <a:latin typeface="Calibri" panose="020F0502020204030204" pitchFamily="34" charset="0"/>
              </a:defRPr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 marL="2011328">
              <a:defRPr sz="1800">
                <a:latin typeface="Calibri" panose="020F0502020204030204" pitchFamily="34" charset="0"/>
              </a:defRPr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73D16D7-FCE8-4388-BC96-3A796553CFFB}" type="datetime1">
              <a:rPr lang="ru-RU" noProof="0" smtClean="0"/>
              <a:t>25.04.2023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017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latin typeface="Calibri" panose="020F0502020204030204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 marL="2011328">
              <a:defRPr sz="1800">
                <a:latin typeface="Calibri" panose="020F0502020204030204" pitchFamily="34" charset="0"/>
              </a:defRPr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latin typeface="Calibri" panose="020F0502020204030204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 marL="2011328">
              <a:defRPr sz="1800">
                <a:latin typeface="Calibri" panose="020F0502020204030204" pitchFamily="34" charset="0"/>
              </a:defRPr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CC8EA0-AEAA-4FA7-BA63-5BC7DD49388C}" type="datetime1">
              <a:rPr lang="ru-RU" noProof="0" smtClean="0"/>
              <a:t>25.04.2023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74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5CCC636-5A9F-4760-B2C7-A0C50296A35F}" type="datetime1">
              <a:rPr lang="ru-RU" noProof="0" smtClean="0"/>
              <a:t>25.04.2023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102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E555DF2-F37D-45A5-9B87-35C3843FB32C}" type="datetime1">
              <a:rPr lang="ru-RU" noProof="0" smtClean="0"/>
              <a:t>25.04.2023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644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noProof="0" dirty="0">
              <a:latin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latin typeface="Calibri" panose="020F0502020204030204" pitchFamily="34" charset="0"/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224DCB0-7EB9-46BB-AB75-55060ED8B36A}" type="datetime1">
              <a:rPr lang="ru-RU" noProof="0" smtClean="0"/>
              <a:t>25.04.2023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DFBB78A-01B4-41F2-96B0-677A4A28283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01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noProof="0" dirty="0">
              <a:latin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 hasCustomPrompt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latin typeface="Calibri" panose="020F0502020204030204" pitchFamily="34" charset="0"/>
              </a:defRPr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latin typeface="Calibri" panose="020F0502020204030204" pitchFamily="34" charset="0"/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DD65154-D9C5-462F-A17F-9219139566A3}" type="datetime1">
              <a:rPr lang="ru-RU" noProof="0" smtClean="0"/>
              <a:t>25.04.2023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DFBB78A-01B4-41F2-96B0-677A4A28283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781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noProof="0" dirty="0">
                <a:latin typeface="Calibri" panose="020F050202020403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noProof="0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85479D01-6828-4805-89BD-F0BAA96C6083}" type="datetime1">
              <a:rPr lang="ru-RU" noProof="0" smtClean="0"/>
              <a:t>25.04.2023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427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Calibri" panose="020F0502020204030204" pitchFamily="34" charset="0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474112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7822604" y="34332"/>
            <a:ext cx="4316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ЛИЦЕЙ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44009" y="222718"/>
            <a:ext cx="7344816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олимпиады школьников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09805" y="0"/>
            <a:ext cx="8846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64" y="2508787"/>
            <a:ext cx="5572697" cy="4179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://biblioclub.ru/services/fks.php?fks_action=get_file&amp;fks_flag=2&amp;fks_id=a0735489a9401b4cfdd19ba62b6bc7ae2tdaj7s6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4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chool32kemerow.ucoz.ru/_si/1/1717636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r="41070" b="12450"/>
          <a:stretch/>
        </p:blipFill>
        <p:spPr bwMode="auto">
          <a:xfrm>
            <a:off x="3629685" y="5775612"/>
            <a:ext cx="905210" cy="91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764" y="116632"/>
            <a:ext cx="8784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ЭТАП  ВСОШ 2022- 2023 УЧЕБНЫЙ ГОД  ПОБЕДИТЕЛИ И ПРИЗЁРЫ РЕГИОНАЛЬНОГО ЭТАПА</a:t>
            </a:r>
            <a:endParaRPr lang="ru-RU" altLang="ru-RU" sz="1400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671281"/>
              </p:ext>
            </p:extLst>
          </p:nvPr>
        </p:nvGraphicFramePr>
        <p:xfrm>
          <a:off x="117748" y="424411"/>
          <a:ext cx="9354865" cy="6557229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484340">
                  <a:extLst>
                    <a:ext uri="{9D8B030D-6E8A-4147-A177-3AD203B41FA5}">
                      <a16:colId xmlns:a16="http://schemas.microsoft.com/office/drawing/2014/main" xmlns="" val="764275741"/>
                    </a:ext>
                  </a:extLst>
                </a:gridCol>
                <a:gridCol w="2264592">
                  <a:extLst>
                    <a:ext uri="{9D8B030D-6E8A-4147-A177-3AD203B41FA5}">
                      <a16:colId xmlns:a16="http://schemas.microsoft.com/office/drawing/2014/main" xmlns="" val="2055053502"/>
                    </a:ext>
                  </a:extLst>
                </a:gridCol>
                <a:gridCol w="821044">
                  <a:extLst>
                    <a:ext uri="{9D8B030D-6E8A-4147-A177-3AD203B41FA5}">
                      <a16:colId xmlns:a16="http://schemas.microsoft.com/office/drawing/2014/main" xmlns="" val="2350987242"/>
                    </a:ext>
                  </a:extLst>
                </a:gridCol>
                <a:gridCol w="1414024">
                  <a:extLst>
                    <a:ext uri="{9D8B030D-6E8A-4147-A177-3AD203B41FA5}">
                      <a16:colId xmlns:a16="http://schemas.microsoft.com/office/drawing/2014/main" xmlns="" val="3317698533"/>
                    </a:ext>
                  </a:extLst>
                </a:gridCol>
                <a:gridCol w="1999779">
                  <a:extLst>
                    <a:ext uri="{9D8B030D-6E8A-4147-A177-3AD203B41FA5}">
                      <a16:colId xmlns:a16="http://schemas.microsoft.com/office/drawing/2014/main" xmlns="" val="907756350"/>
                    </a:ext>
                  </a:extLst>
                </a:gridCol>
                <a:gridCol w="2371086">
                  <a:extLst>
                    <a:ext uri="{9D8B030D-6E8A-4147-A177-3AD203B41FA5}">
                      <a16:colId xmlns:a16="http://schemas.microsoft.com/office/drawing/2014/main" xmlns="" val="2569193091"/>
                    </a:ext>
                  </a:extLst>
                </a:gridCol>
              </a:tblGrid>
              <a:tr h="632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Евтухов Даниил 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победитель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География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Карпова Н.В.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54960459"/>
                  </a:ext>
                </a:extLst>
              </a:tr>
              <a:tr h="578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28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Евтухов Даниил 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призёр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Обществознание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Паперис А.В.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46333299"/>
                  </a:ext>
                </a:extLst>
              </a:tr>
              <a:tr h="632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Жильцова Екатерина 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победитель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Литература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Кривошлыкова Л.В.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11198826"/>
                  </a:ext>
                </a:extLst>
              </a:tr>
              <a:tr h="632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Жильцова Екатерина 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призёр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Русский язык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Кривошлыкова Л.В.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64827970"/>
                  </a:ext>
                </a:extLst>
              </a:tr>
              <a:tr h="632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Матисов Егор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победитель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Экология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Васильева Л.В.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71958113"/>
                  </a:ext>
                </a:extLst>
              </a:tr>
              <a:tr h="305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Матисов Егор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призёр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Немецкий язык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Петрякова Н.В.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21231261"/>
                  </a:ext>
                </a:extLst>
              </a:tr>
              <a:tr h="305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Яблонский Милан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призёр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Физика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Милованова Т.В.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004856"/>
                  </a:ext>
                </a:extLst>
              </a:tr>
              <a:tr h="305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Яблонский Милан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призёр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Астрономия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Милованова Т.В.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98766389"/>
                  </a:ext>
                </a:extLst>
              </a:tr>
              <a:tr h="632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Старикова Полина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победитель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География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Карпова Н.В.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40154986"/>
                  </a:ext>
                </a:extLst>
              </a:tr>
              <a:tr h="632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36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Богдашкин</a:t>
                      </a:r>
                      <a:r>
                        <a:rPr lang="ru-RU" sz="1600" b="1" dirty="0">
                          <a:effectLst/>
                        </a:rPr>
                        <a:t> Николай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призёр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География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Карпова Н.В.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20450935"/>
                  </a:ext>
                </a:extLst>
              </a:tr>
              <a:tr h="632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37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Романова Елизавета 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призёр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Русский язык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Кривошлыкова Л.В.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63010922"/>
                  </a:ext>
                </a:extLst>
              </a:tr>
              <a:tr h="632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38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Рыжова Маргарита  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призёр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Литература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Кривошлыкова Л.В.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48470962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5900" r="5900" b="9051"/>
          <a:stretch/>
        </p:blipFill>
        <p:spPr>
          <a:xfrm>
            <a:off x="9373167" y="119899"/>
            <a:ext cx="2653435" cy="1868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17519" r="15021" b="23389"/>
          <a:stretch/>
        </p:blipFill>
        <p:spPr>
          <a:xfrm>
            <a:off x="9406780" y="2348880"/>
            <a:ext cx="2616818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1" t="18500" r="6251" b="39500"/>
          <a:stretch/>
        </p:blipFill>
        <p:spPr>
          <a:xfrm>
            <a:off x="9312819" y="4687263"/>
            <a:ext cx="2744052" cy="1756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01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844" y="344884"/>
            <a:ext cx="9682055" cy="114808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</a:t>
            </a:r>
            <a:r>
              <a:rPr lang="ru-RU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ВСОШ </a:t>
            </a:r>
            <a:br>
              <a:rPr lang="ru-RU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2022- 2023 УЧЕБНЫЙ ГОД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982844" y="1555055"/>
            <a:ext cx="65001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754" y="1412776"/>
            <a:ext cx="9400066" cy="140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FF0000"/>
                </a:solidFill>
              </a:rPr>
              <a:t>Матисов Егор  9 Б – экология – Васильева Л.В.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FF0000"/>
                </a:solidFill>
              </a:rPr>
              <a:t>Третьякова Арина   10 А  - французский язык - Муратова О.Р.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050" r="24800" b="15350"/>
          <a:stretch/>
        </p:blipFill>
        <p:spPr>
          <a:xfrm>
            <a:off x="535416" y="2940260"/>
            <a:ext cx="2857641" cy="2364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2" t="20686" r="23792" b="20686"/>
          <a:stretch/>
        </p:blipFill>
        <p:spPr>
          <a:xfrm>
            <a:off x="8252684" y="4050002"/>
            <a:ext cx="2039650" cy="2595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4513"/>
          <a:stretch/>
        </p:blipFill>
        <p:spPr>
          <a:xfrm>
            <a:off x="8252684" y="1340768"/>
            <a:ext cx="3772634" cy="2462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865" y="3429000"/>
            <a:ext cx="3938011" cy="2628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4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394742"/>
              </p:ext>
            </p:extLst>
          </p:nvPr>
        </p:nvGraphicFramePr>
        <p:xfrm>
          <a:off x="366396" y="620688"/>
          <a:ext cx="7960264" cy="2991102"/>
        </p:xfrm>
        <a:graphic>
          <a:graphicData uri="http://schemas.openxmlformats.org/drawingml/2006/table">
            <a:tbl>
              <a:tblPr firstRow="1" firstCol="1" bandRow="1"/>
              <a:tblGrid>
                <a:gridCol w="1501768">
                  <a:extLst>
                    <a:ext uri="{9D8B030D-6E8A-4147-A177-3AD203B41FA5}">
                      <a16:colId xmlns:a16="http://schemas.microsoft.com/office/drawing/2014/main" xmlns="" val="3921634849"/>
                    </a:ext>
                  </a:extLst>
                </a:gridCol>
                <a:gridCol w="1271164">
                  <a:extLst>
                    <a:ext uri="{9D8B030D-6E8A-4147-A177-3AD203B41FA5}">
                      <a16:colId xmlns:a16="http://schemas.microsoft.com/office/drawing/2014/main" xmlns="" val="4196466755"/>
                    </a:ext>
                  </a:extLst>
                </a:gridCol>
                <a:gridCol w="1381170">
                  <a:extLst>
                    <a:ext uri="{9D8B030D-6E8A-4147-A177-3AD203B41FA5}">
                      <a16:colId xmlns:a16="http://schemas.microsoft.com/office/drawing/2014/main" xmlns="" val="2584724381"/>
                    </a:ext>
                  </a:extLst>
                </a:gridCol>
                <a:gridCol w="1270351">
                  <a:extLst>
                    <a:ext uri="{9D8B030D-6E8A-4147-A177-3AD203B41FA5}">
                      <a16:colId xmlns:a16="http://schemas.microsoft.com/office/drawing/2014/main" xmlns="" val="1246098722"/>
                    </a:ext>
                  </a:extLst>
                </a:gridCol>
                <a:gridCol w="1281571">
                  <a:extLst>
                    <a:ext uri="{9D8B030D-6E8A-4147-A177-3AD203B41FA5}">
                      <a16:colId xmlns:a16="http://schemas.microsoft.com/office/drawing/2014/main" xmlns="" val="4288130297"/>
                    </a:ext>
                  </a:extLst>
                </a:gridCol>
                <a:gridCol w="1254240">
                  <a:extLst>
                    <a:ext uri="{9D8B030D-6E8A-4147-A177-3AD203B41FA5}">
                      <a16:colId xmlns:a16="http://schemas.microsoft.com/office/drawing/2014/main" xmlns="" val="1676725255"/>
                    </a:ext>
                  </a:extLst>
                </a:gridCol>
              </a:tblGrid>
              <a:tr h="810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Региональный этап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2018 -2019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2020 -2021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-2022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8373460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человек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29  человек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человек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человек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человек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60176343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призеры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58685591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победители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6157958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3*3+8=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баллов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3*3 +21=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баллов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7*3+33=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балла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4*3+29=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балл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9*3+29=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 баллов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227973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05782" y="0"/>
            <a:ext cx="11305254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ВсОШ на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региональном  этапе за  последние 5 лет в баллах</a:t>
            </a:r>
            <a:endParaRPr lang="ru-RU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18500" r="21125" b="23750"/>
          <a:stretch/>
        </p:blipFill>
        <p:spPr>
          <a:xfrm>
            <a:off x="8686700" y="980728"/>
            <a:ext cx="3157813" cy="2217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12201" r="10801" b="9051"/>
          <a:stretch/>
        </p:blipFill>
        <p:spPr>
          <a:xfrm rot="16200000">
            <a:off x="4624947" y="3645024"/>
            <a:ext cx="2448272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r="6688"/>
          <a:stretch/>
        </p:blipFill>
        <p:spPr>
          <a:xfrm>
            <a:off x="189756" y="3861048"/>
            <a:ext cx="3373805" cy="235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13250" r="17187" b="4501"/>
          <a:stretch/>
        </p:blipFill>
        <p:spPr>
          <a:xfrm>
            <a:off x="8363986" y="3521236"/>
            <a:ext cx="2952328" cy="31536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0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88" y="116632"/>
            <a:ext cx="11449272" cy="576064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Рейтинг учителей лицея, подготовивших </a:t>
            </a:r>
            <a:br>
              <a:rPr lang="ru-RU" sz="2000" b="1" dirty="0"/>
            </a:br>
            <a:r>
              <a:rPr lang="ru-RU" sz="2000" b="1" dirty="0"/>
              <a:t>победителей, </a:t>
            </a:r>
            <a:r>
              <a:rPr lang="ru-RU" sz="2000" b="1" dirty="0" smtClean="0"/>
              <a:t>призеров РЭ   </a:t>
            </a:r>
            <a:r>
              <a:rPr lang="ru-RU" sz="2000" b="1" dirty="0" smtClean="0"/>
              <a:t>ВСОШ 202</a:t>
            </a:r>
            <a:r>
              <a:rPr lang="en-US" sz="2000" b="1" dirty="0" smtClean="0"/>
              <a:t>2</a:t>
            </a:r>
            <a:r>
              <a:rPr lang="ru-RU" sz="2000" b="1" dirty="0" smtClean="0"/>
              <a:t>-202</a:t>
            </a:r>
            <a:r>
              <a:rPr lang="en-US" sz="2000" b="1" dirty="0" smtClean="0"/>
              <a:t>3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6425887"/>
              </p:ext>
            </p:extLst>
          </p:nvPr>
        </p:nvGraphicFramePr>
        <p:xfrm>
          <a:off x="117748" y="881346"/>
          <a:ext cx="10369152" cy="6037445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8844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279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18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 ФИО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победители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призеры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</a:t>
                      </a:r>
                      <a:r>
                        <a:rPr lang="ru-RU" sz="1600" b="1" dirty="0" smtClean="0">
                          <a:latin typeface="Calibri" panose="020F0502020204030204" pitchFamily="34" charset="0"/>
                        </a:rPr>
                        <a:t>Баллы</a:t>
                      </a:r>
                      <a:endParaRPr lang="ru-RU" sz="1600" b="1" dirty="0"/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 marL="0" marR="0" indent="0" algn="l" defTabSz="121898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</a:rPr>
                        <a:t> Карпова Н.В.</a:t>
                      </a: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121898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 marL="0" marR="0" indent="0" algn="l" defTabSz="121898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</a:rPr>
                        <a:t>Николаева И.А.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7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panose="020F0502020204030204" pitchFamily="34" charset="0"/>
                        </a:rPr>
                        <a:t>Муратова</a:t>
                      </a:r>
                      <a:r>
                        <a:rPr lang="ru-RU" sz="1600" b="1" baseline="0" dirty="0" smtClean="0">
                          <a:latin typeface="Calibri" panose="020F0502020204030204" pitchFamily="34" charset="0"/>
                        </a:rPr>
                        <a:t> О.Р.</a:t>
                      </a:r>
                      <a:endParaRPr lang="ru-RU" sz="1600" b="1" dirty="0">
                        <a:latin typeface="Calibri" panose="020F0502020204030204" pitchFamily="34" charset="0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ru-RU" sz="1600" b="1" dirty="0">
                        <a:latin typeface="Calibri" panose="020F0502020204030204" pitchFamily="34" charset="0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ru-RU" sz="1600" b="1" dirty="0">
                        <a:latin typeface="Calibri" panose="020F0502020204030204" pitchFamily="34" charset="0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panose="020F0502020204030204" pitchFamily="34" charset="0"/>
                        </a:rPr>
                        <a:t>6</a:t>
                      </a:r>
                      <a:endParaRPr lang="ru-RU" sz="1600" b="1" dirty="0">
                        <a:latin typeface="Calibri" panose="020F0502020204030204" pitchFamily="34" charset="0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effectLst/>
                          <a:latin typeface="Calibri" panose="020F0502020204030204" pitchFamily="34" charset="0"/>
                        </a:rPr>
                        <a:t>Кривошлыкова </a:t>
                      </a:r>
                      <a:r>
                        <a:rPr lang="ru-RU" sz="1600" b="1" baseline="0" dirty="0" smtClean="0">
                          <a:effectLst/>
                          <a:latin typeface="Calibri" panose="020F0502020204030204" pitchFamily="34" charset="0"/>
                        </a:rPr>
                        <a:t>Л.В.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6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</a:rPr>
                        <a:t>Арбузова М.Е.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6 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</a:rPr>
                        <a:t>Петрякова Н.В.</a:t>
                      </a: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 7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panose="020F0502020204030204" pitchFamily="34" charset="0"/>
                        </a:rPr>
                        <a:t>Паперис</a:t>
                      </a:r>
                      <a:r>
                        <a:rPr lang="ru-RU" sz="1600" b="1" baseline="0" dirty="0" smtClean="0">
                          <a:latin typeface="Calibri" panose="020F0502020204030204" pitchFamily="34" charset="0"/>
                        </a:rPr>
                        <a:t> А.В.</a:t>
                      </a:r>
                      <a:endParaRPr lang="ru-RU" sz="1600" b="1" dirty="0">
                        <a:latin typeface="Calibri" panose="020F0502020204030204" pitchFamily="34" charset="0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ru-RU" sz="1600" b="1" dirty="0">
                        <a:latin typeface="Calibri" panose="020F0502020204030204" pitchFamily="34" charset="0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ru-RU" sz="1600" b="1" dirty="0">
                        <a:latin typeface="Calibri" panose="020F0502020204030204" pitchFamily="34" charset="0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ru-RU" sz="1600" b="1" dirty="0">
                        <a:latin typeface="Calibri" panose="020F0502020204030204" pitchFamily="34" charset="0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</a:rPr>
                        <a:t>Васильева Л.В.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effectLst/>
                        </a:rPr>
                        <a:t>9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</a:rPr>
                        <a:t>Дьячкова Ю.М.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panose="020F0502020204030204" pitchFamily="34" charset="0"/>
                        </a:rPr>
                        <a:t>Милованова</a:t>
                      </a:r>
                      <a:r>
                        <a:rPr lang="ru-RU" sz="1600" b="1" baseline="0" dirty="0" smtClean="0">
                          <a:latin typeface="Calibri" panose="020F0502020204030204" pitchFamily="34" charset="0"/>
                        </a:rPr>
                        <a:t> Т.В.</a:t>
                      </a:r>
                      <a:endParaRPr lang="ru-RU" sz="1600" b="1" dirty="0">
                        <a:latin typeface="Calibri" panose="020F0502020204030204" pitchFamily="34" charset="0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ru-RU" sz="1600" b="1" dirty="0">
                        <a:latin typeface="Calibri" panose="020F0502020204030204" pitchFamily="34" charset="0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ru-RU" sz="1600" b="1" dirty="0">
                        <a:latin typeface="Calibri" panose="020F0502020204030204" pitchFamily="34" charset="0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ru-RU" sz="1600" b="1" dirty="0">
                        <a:latin typeface="Calibri" panose="020F0502020204030204" pitchFamily="34" charset="0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11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</a:rPr>
                        <a:t>Каретников А.В.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</a:rPr>
                        <a:t>Парахневич О.А.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</a:rPr>
                        <a:t>Остапенко Л.В.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effectLst/>
                        </a:rPr>
                        <a:t>14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</a:rPr>
                        <a:t>Ли Ю.А.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</a:rPr>
                        <a:t>Турецкая Е.В.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16  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 marL="0" marR="0" indent="0" algn="l" defTabSz="121898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</a:rPr>
                        <a:t>Марчукова О.А.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22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17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 marL="0" marR="0" indent="0" algn="l" defTabSz="121898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</a:rPr>
                        <a:t>Кузуб Ю.В.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8310" marR="5831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6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Образовательный центр ВЗЛЕТ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Профильные смены (образовательные программы):  </a:t>
            </a:r>
          </a:p>
          <a:p>
            <a:r>
              <a:rPr lang="ru-RU" dirty="0" smtClean="0"/>
              <a:t>Лопато Ангелина -биология -очно</a:t>
            </a:r>
          </a:p>
          <a:p>
            <a:r>
              <a:rPr lang="ru-RU" dirty="0" smtClean="0"/>
              <a:t>Третьякова Арина –французский язык -очно</a:t>
            </a:r>
          </a:p>
          <a:p>
            <a:r>
              <a:rPr lang="ru-RU" dirty="0" smtClean="0"/>
              <a:t>Матисов Егор – экология, немецкий язык - очно,  дистанционно</a:t>
            </a:r>
          </a:p>
          <a:p>
            <a:r>
              <a:rPr lang="ru-RU" dirty="0" smtClean="0"/>
              <a:t>Рыков </a:t>
            </a:r>
            <a:r>
              <a:rPr lang="ru-RU" dirty="0" smtClean="0"/>
              <a:t>Фёдор – МХК -дистанционно</a:t>
            </a:r>
            <a:endParaRPr lang="ru-RU" dirty="0"/>
          </a:p>
          <a:p>
            <a:r>
              <a:rPr lang="ru-RU" dirty="0"/>
              <a:t>Петухова Елизавета - немецкий язык -  дистанционно</a:t>
            </a:r>
          </a:p>
          <a:p>
            <a:r>
              <a:rPr lang="ru-RU" dirty="0" smtClean="0"/>
              <a:t>Косицин </a:t>
            </a:r>
            <a:r>
              <a:rPr lang="ru-RU" dirty="0" smtClean="0"/>
              <a:t>Илья - литература</a:t>
            </a:r>
            <a:r>
              <a:rPr lang="ru-RU" dirty="0"/>
              <a:t> - </a:t>
            </a:r>
            <a:r>
              <a:rPr lang="ru-RU" dirty="0" smtClean="0"/>
              <a:t> дистанционно</a:t>
            </a:r>
          </a:p>
          <a:p>
            <a:r>
              <a:rPr lang="ru-RU" dirty="0" err="1" smtClean="0"/>
              <a:t>Кадырзанов</a:t>
            </a:r>
            <a:r>
              <a:rPr lang="ru-RU" dirty="0" smtClean="0"/>
              <a:t> Борис –география - очно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637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Образовательный центр ВЗЛЁТ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/>
              <a:t>КУРСЫ с 01.09.23 по 31.08.23 по предметам</a:t>
            </a:r>
            <a:r>
              <a:rPr lang="ru-RU" dirty="0" smtClean="0"/>
              <a:t>:</a:t>
            </a:r>
          </a:p>
          <a:p>
            <a:r>
              <a:rPr lang="ru-RU" dirty="0" smtClean="0"/>
              <a:t>Математика (5-9)</a:t>
            </a:r>
          </a:p>
          <a:p>
            <a:r>
              <a:rPr lang="ru-RU" dirty="0" smtClean="0"/>
              <a:t>Русский язык (5-9)</a:t>
            </a:r>
          </a:p>
          <a:p>
            <a:r>
              <a:rPr lang="ru-RU" dirty="0" smtClean="0"/>
              <a:t>Физика (8 </a:t>
            </a:r>
            <a:r>
              <a:rPr lang="ru-RU" dirty="0" err="1" smtClean="0"/>
              <a:t>кл</a:t>
            </a:r>
            <a:r>
              <a:rPr lang="ru-RU" dirty="0" smtClean="0"/>
              <a:t>)</a:t>
            </a:r>
          </a:p>
          <a:p>
            <a:r>
              <a:rPr lang="ru-RU" dirty="0" smtClean="0"/>
              <a:t>Английский язык</a:t>
            </a:r>
          </a:p>
          <a:p>
            <a:r>
              <a:rPr lang="ru-RU" dirty="0" smtClean="0"/>
              <a:t>Обществознание</a:t>
            </a:r>
          </a:p>
          <a:p>
            <a:r>
              <a:rPr lang="ru-RU" dirty="0" smtClean="0"/>
              <a:t>Биология (6-7)</a:t>
            </a:r>
          </a:p>
          <a:p>
            <a:pPr marL="0" indent="0">
              <a:buNone/>
            </a:pPr>
            <a:r>
              <a:rPr lang="ru-RU" dirty="0" smtClean="0"/>
              <a:t>  Соглашение с  областной гимназией им Е.М. Примакова</a:t>
            </a:r>
          </a:p>
          <a:p>
            <a:pPr marL="0" indent="0">
              <a:buNone/>
            </a:pPr>
            <a:r>
              <a:rPr lang="ru-RU" dirty="0" smtClean="0"/>
              <a:t>  на подготовку к олимпиадам 40 учащихся лицея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9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hool32kemerow.ucoz.ru/_si/1/1717636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r="41070" b="12450"/>
          <a:stretch/>
        </p:blipFill>
        <p:spPr bwMode="auto">
          <a:xfrm>
            <a:off x="6483734" y="2204864"/>
            <a:ext cx="3685851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54252" y="692696"/>
            <a:ext cx="734481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87197" y="0"/>
            <a:ext cx="45719" cy="68580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 descr="https://quasa.io/storage/photos/%D0%A4%D0%BE%D1%82%D0%BE%20Gangadhar/%D0%B2%D0%B7%D0%B3-%D1%8F-%D1%81%D0%B2%D0%B5%D1%80%D1%85%D1%83-%D0%B1%D0%B8%D0%B7%D0%BD%D0%B5%D1%81%D0%BC%D0%B5%D0%BD%D0%B0-%D0%BD%D0%B0-%D0%B5%D0%B3%D0%BE-%D1%80%D0%B0%D0%B1%D0%BE%D1%87%D0%B5%D0%BC-%D0%BC%D0%B5%D1%81%D1%82%D0%B5-475246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4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9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Grp="1"/>
          </p:cNvSpPr>
          <p:nvPr>
            <p:ph idx="1"/>
          </p:nvPr>
        </p:nvSpPr>
        <p:spPr>
          <a:xfrm>
            <a:off x="549796" y="1157290"/>
            <a:ext cx="4680519" cy="38753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 – массовое ежегодное мероприятие по работе с одаренными школьниками в системе российского образования.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охватывает 24 предметные олимпиады для обучающихся государственных, муниципальных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негосударственных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образовательных организаций, которые реализуют образовательные программы основного общего и среднего общего образования.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942284" y="1016838"/>
            <a:ext cx="21993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9836" y="326292"/>
            <a:ext cx="10837204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2022-2023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212014" y="5712326"/>
            <a:ext cx="1008112" cy="93610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730168" y="6153606"/>
            <a:ext cx="644164" cy="64807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573436" y="5253506"/>
            <a:ext cx="1224136" cy="122413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1762" y="0"/>
            <a:ext cx="14401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8" t="11498" r="11449"/>
          <a:stretch/>
        </p:blipFill>
        <p:spPr>
          <a:xfrm>
            <a:off x="5518348" y="1354235"/>
            <a:ext cx="6048672" cy="5202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30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116632"/>
            <a:ext cx="8280920" cy="648072"/>
          </a:xfrm>
        </p:spPr>
        <p:txBody>
          <a:bodyPr rtlCol="0">
            <a:normAutofit/>
          </a:bodyPr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</a:p>
        </p:txBody>
      </p:sp>
      <p:sp>
        <p:nvSpPr>
          <p:cNvPr id="6" name="Овал 5"/>
          <p:cNvSpPr/>
          <p:nvPr/>
        </p:nvSpPr>
        <p:spPr>
          <a:xfrm>
            <a:off x="477788" y="493537"/>
            <a:ext cx="2232248" cy="140853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3427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участий</a:t>
            </a:r>
          </a:p>
        </p:txBody>
      </p:sp>
      <p:sp>
        <p:nvSpPr>
          <p:cNvPr id="7" name="Овал 6"/>
          <p:cNvSpPr/>
          <p:nvPr/>
        </p:nvSpPr>
        <p:spPr>
          <a:xfrm>
            <a:off x="3410210" y="1211692"/>
            <a:ext cx="2160240" cy="156377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 эту возможность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385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учащихся</a:t>
            </a:r>
          </a:p>
        </p:txBody>
      </p:sp>
      <p:sp>
        <p:nvSpPr>
          <p:cNvPr id="8" name="Овал 7"/>
          <p:cNvSpPr/>
          <p:nvPr/>
        </p:nvSpPr>
        <p:spPr>
          <a:xfrm>
            <a:off x="6560594" y="470450"/>
            <a:ext cx="2643802" cy="140220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</a:p>
          <a:p>
            <a:pPr algn="ctr">
              <a:lnSpc>
                <a:spcPct val="150000"/>
              </a:lnSpc>
            </a:pPr>
            <a:r>
              <a:rPr lang="ru-RU" sz="1800" b="1" dirty="0">
                <a:solidFill>
                  <a:schemeClr val="tx1"/>
                </a:solidFill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766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813688" y="2103213"/>
            <a:ext cx="2306454" cy="12837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ПРИЗЁРЫ</a:t>
            </a:r>
          </a:p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1443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9654965" y="1211692"/>
            <a:ext cx="2232248" cy="140853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</a:t>
            </a:r>
          </a:p>
          <a:p>
            <a:pPr algn="ctr"/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2209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317119">
            <a:off x="2710036" y="1556792"/>
            <a:ext cx="576064" cy="216024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 rot="1317119">
            <a:off x="5816834" y="2438001"/>
            <a:ext cx="634122" cy="24355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 rot="20143215">
            <a:off x="5787443" y="1807949"/>
            <a:ext cx="576064" cy="21602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8919798" y="2029113"/>
            <a:ext cx="576064" cy="21602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95572" y="2744965"/>
            <a:ext cx="455962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Рекордсменами по количеству призовых мест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стали: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571" y="3618359"/>
            <a:ext cx="4559629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Шашкова Екатерина 7 А – (26 мест)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Константинов Максим 8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– (19 мест)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 Лука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А – (19 мест)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Карпачёв Родион 7 А - (19 мест)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 Евгений 10 Б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Куманская Мария 7 Б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 мест)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Герасимюк Ян 6 Б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Моисеев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 6 А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 мест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1317119">
            <a:off x="2700340" y="1556790"/>
            <a:ext cx="576064" cy="21602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90471" y="-42023"/>
            <a:ext cx="144017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0601" r="-399" b="22700"/>
          <a:stretch/>
        </p:blipFill>
        <p:spPr>
          <a:xfrm>
            <a:off x="4490330" y="3417698"/>
            <a:ext cx="7168940" cy="3072403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4" name="Овал 23"/>
          <p:cNvSpPr/>
          <p:nvPr/>
        </p:nvSpPr>
        <p:spPr>
          <a:xfrm>
            <a:off x="10270876" y="6102925"/>
            <a:ext cx="738213" cy="69406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1211839" y="5973110"/>
            <a:ext cx="894862" cy="88293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8378" y="-23528"/>
            <a:ext cx="4968553" cy="760512"/>
          </a:xfrm>
        </p:spPr>
        <p:txBody>
          <a:bodyPr rtlCol="0">
            <a:normAutofit/>
          </a:bodyPr>
          <a:lstStyle/>
          <a:p>
            <a:r>
              <a:rPr 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</a:t>
            </a:r>
          </a:p>
        </p:txBody>
      </p:sp>
      <p:sp>
        <p:nvSpPr>
          <p:cNvPr id="5" name="Овал 4"/>
          <p:cNvSpPr/>
          <p:nvPr/>
        </p:nvSpPr>
        <p:spPr>
          <a:xfrm>
            <a:off x="702428" y="946908"/>
            <a:ext cx="2470771" cy="15847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556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участий</a:t>
            </a:r>
          </a:p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154921" y="273094"/>
            <a:ext cx="2664296" cy="115212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</a:p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030458" y="1473367"/>
            <a:ext cx="2664296" cy="103635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ПРИЗЁРЫ</a:t>
            </a:r>
          </a:p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177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225194" y="1131555"/>
            <a:ext cx="2232248" cy="14085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72654" y="1555712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203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учащихся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0373114">
            <a:off x="6955918" y="1681699"/>
            <a:ext cx="576064" cy="216024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8323" y="0"/>
            <a:ext cx="144017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 rot="446044">
            <a:off x="3339585" y="1631256"/>
            <a:ext cx="576064" cy="216024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9325307" y="2399765"/>
            <a:ext cx="2738894" cy="131726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98671" y="2600109"/>
            <a:ext cx="179216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221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призовых мест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21651" r="22437" b="15350"/>
          <a:stretch/>
        </p:blipFill>
        <p:spPr>
          <a:xfrm>
            <a:off x="717277" y="3461102"/>
            <a:ext cx="3257730" cy="2714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16401" r="33200" b="40550"/>
          <a:stretch/>
        </p:blipFill>
        <p:spPr>
          <a:xfrm>
            <a:off x="8000125" y="3807421"/>
            <a:ext cx="3073072" cy="2799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2" y="2973377"/>
            <a:ext cx="2624444" cy="3499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Стрелка вправо 15"/>
          <p:cNvSpPr/>
          <p:nvPr/>
        </p:nvSpPr>
        <p:spPr>
          <a:xfrm rot="376335">
            <a:off x="7433626" y="1955198"/>
            <a:ext cx="576064" cy="216024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"/>
            <a:ext cx="8614692" cy="832520"/>
          </a:xfrm>
        </p:spPr>
        <p:txBody>
          <a:bodyPr rtlCol="0">
            <a:normAutofit/>
          </a:bodyPr>
          <a:lstStyle/>
          <a:p>
            <a:r>
              <a:rPr lang="ru-RU" sz="28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</a:t>
            </a:r>
            <a:br>
              <a:rPr lang="ru-RU" sz="2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НАИЛУЧШИЙ РЕЗУЛЬТАТ  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65821" y="1052736"/>
            <a:ext cx="10508842" cy="511946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Якименко Илья                  7 а        11 мест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Константинов Максим     8 в        10 мест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C00000"/>
                </a:solidFill>
              </a:rPr>
              <a:t>Матисов </a:t>
            </a:r>
            <a:r>
              <a:rPr lang="ru-RU" b="1" dirty="0" smtClean="0">
                <a:solidFill>
                  <a:srgbClr val="C00000"/>
                </a:solidFill>
              </a:rPr>
              <a:t>Егор                      9 б        8  мест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Аверченко Кирилл            7 Б        8  мест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Кадырзанов Борис            10 А      7  мест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Старикова Полина              9 А       7  мест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Яблонский Милан              9 Б        6  мест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Третьякова Арина               10 А     6 мест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Рагрина Дарья                     8 Б        6 мест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Грудина Дарья                     7 А        6 мест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1764" y="0"/>
            <a:ext cx="144017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2201" r="7475" b="8001"/>
          <a:stretch/>
        </p:blipFill>
        <p:spPr>
          <a:xfrm>
            <a:off x="7870608" y="476672"/>
            <a:ext cx="3764095" cy="2600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26901" r="22001" b="18500"/>
          <a:stretch/>
        </p:blipFill>
        <p:spPr>
          <a:xfrm rot="16200000">
            <a:off x="7781405" y="3203639"/>
            <a:ext cx="2512654" cy="3438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72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12" y="0"/>
            <a:ext cx="6048672" cy="908720"/>
          </a:xfrm>
        </p:spPr>
        <p:txBody>
          <a:bodyPr>
            <a:normAutofit/>
          </a:bodyPr>
          <a:lstStyle/>
          <a:p>
            <a:r>
              <a:rPr lang="ru-RU" sz="2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</a:t>
            </a:r>
            <a:br>
              <a:rPr lang="ru-RU" sz="2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НАИЛУЧШИЙ РЕЗУЛЬТАТ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756" y="1052736"/>
            <a:ext cx="4469604" cy="44704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        </a:t>
            </a:r>
            <a:r>
              <a:rPr lang="ru-RU" b="1" u="sng" dirty="0" smtClean="0">
                <a:solidFill>
                  <a:srgbClr val="FF0000"/>
                </a:solidFill>
              </a:rPr>
              <a:t>5 мест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Казаков Лука                 7 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Шашкова Екатерина    7 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Пашинина Майя            8 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Куликова Кира                8 А     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Петров Дмитрий            9 Б</a:t>
            </a:r>
          </a:p>
          <a:p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22604" y="278166"/>
            <a:ext cx="59766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места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Горбанюк Андрей     11 Б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Григорян Артём         11 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Евтухов Даниил           9 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Лопато Ангелина       11 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Рыков Фёдор              10 А    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Рыбина Виктория        10 Б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Скворцов Алексей      7 в      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Созинов Алексей         7 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Хамакина Елизавета  9 А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7451" r="23225" b="14300"/>
          <a:stretch/>
        </p:blipFill>
        <p:spPr>
          <a:xfrm>
            <a:off x="4560927" y="1412776"/>
            <a:ext cx="3034306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5850" r="2751" b="18500"/>
          <a:stretch/>
        </p:blipFill>
        <p:spPr>
          <a:xfrm>
            <a:off x="2962064" y="4653136"/>
            <a:ext cx="4534735" cy="2019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09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-107165"/>
            <a:ext cx="11521279" cy="760512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455884"/>
              </p:ext>
            </p:extLst>
          </p:nvPr>
        </p:nvGraphicFramePr>
        <p:xfrm>
          <a:off x="513791" y="664754"/>
          <a:ext cx="11161240" cy="1888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55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89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77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273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215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02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Этап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Кол–во </a:t>
                      </a:r>
                      <a:r>
                        <a:rPr lang="ru-RU" sz="2000" b="1" dirty="0" smtClean="0">
                          <a:effectLst/>
                        </a:rPr>
                        <a:t>участий/участников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Призёров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Победителей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ИТОГО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7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Региональный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72/46 уч.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29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9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38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05780" y="2564904"/>
            <a:ext cx="5544616" cy="3831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 по итогам регионального этапа ВсОШ набрал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баллов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рейтинге общеобразовательных организаций в Московской области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Гранта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(9*3 +29=56)</a:t>
            </a:r>
          </a:p>
          <a:p>
            <a:pPr algn="ctr">
              <a:lnSpc>
                <a:spcPct val="15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показателей результата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R4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ВСОШ рейтинга школ 2023 (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ЗЕЛЁНАЯ ЗОНА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набрали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1320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баллов</a:t>
            </a:r>
          </a:p>
          <a:p>
            <a:pPr algn="ctr">
              <a:lnSpc>
                <a:spcPct val="15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(9*50 + 29*30=1320)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3145" y="0"/>
            <a:ext cx="129680" cy="68580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69" t="5557" r="19382" b="2569"/>
          <a:stretch/>
        </p:blipFill>
        <p:spPr>
          <a:xfrm rot="16200000">
            <a:off x="6904505" y="1448071"/>
            <a:ext cx="2387671" cy="4285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41" y="4280315"/>
            <a:ext cx="3546319" cy="2336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6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7605405" y="1592212"/>
            <a:ext cx="1173678" cy="1121085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625040" y="3662342"/>
            <a:ext cx="837829" cy="86409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043955" y="662897"/>
            <a:ext cx="651446" cy="699598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071076" y="0"/>
            <a:ext cx="117749" cy="68580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1764" y="0"/>
            <a:ext cx="92826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ЭТАП </a:t>
            </a:r>
            <a:r>
              <a:rPr lang="ru-RU" altLang="ru-RU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ВСОШ 2022- 2023 </a:t>
            </a:r>
            <a:r>
              <a:rPr lang="ru-RU" altLang="ru-RU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</a:t>
            </a:r>
            <a:r>
              <a:rPr lang="ru-RU" altLang="ru-RU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  ПОБЕДИТЕЛИ И ПРИЗЁРЫ </a:t>
            </a:r>
            <a:r>
              <a:rPr lang="ru-RU" altLang="ru-RU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РЕГИОНАЛЬНОГО ЭТАПА</a:t>
            </a:r>
            <a:endParaRPr lang="ru-RU" altLang="ru-RU" sz="1200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029863"/>
              </p:ext>
            </p:extLst>
          </p:nvPr>
        </p:nvGraphicFramePr>
        <p:xfrm>
          <a:off x="144014" y="276996"/>
          <a:ext cx="8830719" cy="6581009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457205">
                  <a:extLst>
                    <a:ext uri="{9D8B030D-6E8A-4147-A177-3AD203B41FA5}">
                      <a16:colId xmlns:a16="http://schemas.microsoft.com/office/drawing/2014/main" xmlns="" val="2257984945"/>
                    </a:ext>
                  </a:extLst>
                </a:gridCol>
                <a:gridCol w="1650177">
                  <a:extLst>
                    <a:ext uri="{9D8B030D-6E8A-4147-A177-3AD203B41FA5}">
                      <a16:colId xmlns:a16="http://schemas.microsoft.com/office/drawing/2014/main" xmlns="" val="4285192501"/>
                    </a:ext>
                  </a:extLst>
                </a:gridCol>
                <a:gridCol w="732037">
                  <a:extLst>
                    <a:ext uri="{9D8B030D-6E8A-4147-A177-3AD203B41FA5}">
                      <a16:colId xmlns:a16="http://schemas.microsoft.com/office/drawing/2014/main" xmlns="" val="449504383"/>
                    </a:ext>
                  </a:extLst>
                </a:gridCol>
                <a:gridCol w="1238771">
                  <a:extLst>
                    <a:ext uri="{9D8B030D-6E8A-4147-A177-3AD203B41FA5}">
                      <a16:colId xmlns:a16="http://schemas.microsoft.com/office/drawing/2014/main" xmlns="" val="2704953066"/>
                    </a:ext>
                  </a:extLst>
                </a:gridCol>
                <a:gridCol w="1605356">
                  <a:extLst>
                    <a:ext uri="{9D8B030D-6E8A-4147-A177-3AD203B41FA5}">
                      <a16:colId xmlns:a16="http://schemas.microsoft.com/office/drawing/2014/main" xmlns="" val="2180928096"/>
                    </a:ext>
                  </a:extLst>
                </a:gridCol>
                <a:gridCol w="3147173">
                  <a:extLst>
                    <a:ext uri="{9D8B030D-6E8A-4147-A177-3AD203B41FA5}">
                      <a16:colId xmlns:a16="http://schemas.microsoft.com/office/drawing/2014/main" xmlns="" val="3779498450"/>
                    </a:ext>
                  </a:extLst>
                </a:gridCol>
              </a:tblGrid>
              <a:tr h="422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ФИ. победителя/призера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Класс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Статус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Предмет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Учитель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82231977"/>
                  </a:ext>
                </a:extLst>
              </a:tr>
              <a:tr h="416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Лопато Ангелина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победитель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Литература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Николаева И.А.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20596293"/>
                  </a:ext>
                </a:extLst>
              </a:tr>
              <a:tr h="416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Лопато Ангелина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победитель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Биология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Дьячкова Ю.М.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60138287"/>
                  </a:ext>
                </a:extLst>
              </a:tr>
              <a:tr h="33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Лопато Ангелина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призёр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Русский язык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Николаева И.А.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63550103"/>
                  </a:ext>
                </a:extLst>
              </a:tr>
              <a:tr h="33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Лопато Ангелина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призёр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Обществознание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Арбузова М.Е.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13157245"/>
                  </a:ext>
                </a:extLst>
              </a:tr>
              <a:tr h="33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Лопато Ангелина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призер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Французский язык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Муратова О.Р.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88078072"/>
                  </a:ext>
                </a:extLst>
              </a:tr>
              <a:tr h="416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Григорян Артем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победитель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История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Арбузова М.Е.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29866020"/>
                  </a:ext>
                </a:extLst>
              </a:tr>
              <a:tr h="33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Григорян Артем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призер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География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Марчукова О.А.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50659507"/>
                  </a:ext>
                </a:extLst>
              </a:tr>
              <a:tr h="33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Горбачев Иван 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призер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Французский язык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Муратова О.Р.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31324840"/>
                  </a:ext>
                </a:extLst>
              </a:tr>
              <a:tr h="33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Горбачев Иван 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призер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Русский язык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Николаева И.А.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85685946"/>
                  </a:ext>
                </a:extLst>
              </a:tr>
              <a:tr h="33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Костров Георгий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призер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 МХК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Турецкая Е.В.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96399866"/>
                  </a:ext>
                </a:extLst>
              </a:tr>
              <a:tr h="33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Костров Георгий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призер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История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Арбузова М.Е.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98554615"/>
                  </a:ext>
                </a:extLst>
              </a:tr>
              <a:tr h="33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Казаков Иван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призер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Информатика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Парахневич  О.А.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24650411"/>
                  </a:ext>
                </a:extLst>
              </a:tr>
              <a:tr h="33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Сафронов Роман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призер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Русский язык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Николаева И.А.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69038367"/>
                  </a:ext>
                </a:extLst>
              </a:tr>
              <a:tr h="33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Захарченко Ольга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 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призер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Русский язык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Николаева И.А.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34344668"/>
                  </a:ext>
                </a:extLst>
              </a:tr>
              <a:tr h="450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Чернышева Вероника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призёр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Немецкий язык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Петрякова Н.В.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14624005"/>
                  </a:ext>
                </a:extLst>
              </a:tr>
              <a:tr h="450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Коновалов Андрей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призёр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Физическая культура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Остапенко Л.В.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4854365"/>
                  </a:ext>
                </a:extLst>
              </a:tr>
              <a:tr h="33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Горбанюк Андрей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призёр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Технология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Каретников А.В.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63775066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1149" r="13775" b="21652"/>
          <a:stretch/>
        </p:blipFill>
        <p:spPr>
          <a:xfrm>
            <a:off x="8043805" y="4724727"/>
            <a:ext cx="2470264" cy="1928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10500" r="25976" b="22506"/>
          <a:stretch/>
        </p:blipFill>
        <p:spPr>
          <a:xfrm>
            <a:off x="8695401" y="276996"/>
            <a:ext cx="2615161" cy="2127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30750" r="26375" b="22000"/>
          <a:stretch/>
        </p:blipFill>
        <p:spPr>
          <a:xfrm>
            <a:off x="9400107" y="2713146"/>
            <a:ext cx="2475319" cy="1806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7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2435" y="116631"/>
            <a:ext cx="7830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ЭТАП  ВСОШ 2022- 2023 УЧЕБНЫЙ ГОД  ПОБЕДИТЕЛИ И ПРИЗЁРЫ РЕГИОНАЛЬНОГО ЭТАПА</a:t>
            </a:r>
            <a:endParaRPr lang="ru-RU" altLang="ru-RU" sz="1400" dirty="0">
              <a:solidFill>
                <a:srgbClr val="C0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1273695" y="5978973"/>
            <a:ext cx="816279" cy="792088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114175" y="0"/>
            <a:ext cx="82881" cy="68580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924598"/>
              </p:ext>
            </p:extLst>
          </p:nvPr>
        </p:nvGraphicFramePr>
        <p:xfrm>
          <a:off x="352437" y="692698"/>
          <a:ext cx="8046232" cy="571457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416588">
                  <a:extLst>
                    <a:ext uri="{9D8B030D-6E8A-4147-A177-3AD203B41FA5}">
                      <a16:colId xmlns:a16="http://schemas.microsoft.com/office/drawing/2014/main" xmlns="" val="2501172108"/>
                    </a:ext>
                  </a:extLst>
                </a:gridCol>
                <a:gridCol w="1788958">
                  <a:extLst>
                    <a:ext uri="{9D8B030D-6E8A-4147-A177-3AD203B41FA5}">
                      <a16:colId xmlns:a16="http://schemas.microsoft.com/office/drawing/2014/main" xmlns="" val="3074312467"/>
                    </a:ext>
                  </a:extLst>
                </a:gridCol>
                <a:gridCol w="634857">
                  <a:extLst>
                    <a:ext uri="{9D8B030D-6E8A-4147-A177-3AD203B41FA5}">
                      <a16:colId xmlns:a16="http://schemas.microsoft.com/office/drawing/2014/main" xmlns="" val="350864552"/>
                    </a:ext>
                  </a:extLst>
                </a:gridCol>
                <a:gridCol w="1389404">
                  <a:extLst>
                    <a:ext uri="{9D8B030D-6E8A-4147-A177-3AD203B41FA5}">
                      <a16:colId xmlns:a16="http://schemas.microsoft.com/office/drawing/2014/main" xmlns="" val="2811457956"/>
                    </a:ext>
                  </a:extLst>
                </a:gridCol>
                <a:gridCol w="1340482">
                  <a:extLst>
                    <a:ext uri="{9D8B030D-6E8A-4147-A177-3AD203B41FA5}">
                      <a16:colId xmlns:a16="http://schemas.microsoft.com/office/drawing/2014/main" xmlns="" val="1499305760"/>
                    </a:ext>
                  </a:extLst>
                </a:gridCol>
                <a:gridCol w="2475943">
                  <a:extLst>
                    <a:ext uri="{9D8B030D-6E8A-4147-A177-3AD203B41FA5}">
                      <a16:colId xmlns:a16="http://schemas.microsoft.com/office/drawing/2014/main" xmlns="" val="3380247538"/>
                    </a:ext>
                  </a:extLst>
                </a:gridCol>
              </a:tblGrid>
              <a:tr h="933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Третьякова Арина 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10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победитель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Французский язык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Муратова О.Р.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16949892"/>
                  </a:ext>
                </a:extLst>
              </a:tr>
              <a:tr h="578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Кадырзанов Борис  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10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победитель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География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Карпова Н.В.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83740199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Кадырзанов Борис  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10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призер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История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Паперис А.В.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9138601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Косицин Илья  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10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призер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История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Паперис А.В.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65375240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Косицин Илья  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призер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Литература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Ли Ю.А.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91498724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Войцехович </a:t>
                      </a:r>
                      <a:r>
                        <a:rPr lang="ru-RU" sz="1400" b="1" dirty="0">
                          <a:effectLst/>
                        </a:rPr>
                        <a:t>Илья  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призер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Право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Паперис А.В.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56263236"/>
                  </a:ext>
                </a:extLst>
              </a:tr>
              <a:tr h="933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Майорова Елизавета  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10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призер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Французский язык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Муратова О.Р.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32456865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Лабутина Мария  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призёр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Немецкий язык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Петрякова Н.В.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48243026"/>
                  </a:ext>
                </a:extLst>
              </a:tr>
              <a:tr h="933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Петухова Елизавета  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призёр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Немецкий язык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Петрякова Н.В.</a:t>
                      </a:r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1814292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0" t="27951"/>
          <a:stretch/>
        </p:blipFill>
        <p:spPr>
          <a:xfrm>
            <a:off x="8622366" y="332656"/>
            <a:ext cx="3150454" cy="2952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24801" r="9838" b="22701"/>
          <a:stretch/>
        </p:blipFill>
        <p:spPr>
          <a:xfrm>
            <a:off x="8538913" y="3933056"/>
            <a:ext cx="3218995" cy="2638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>
            <a:off x="7399490" y="5661625"/>
            <a:ext cx="1029662" cy="1008111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300669" y="2887126"/>
            <a:ext cx="741630" cy="792087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, посвященная началу учебного года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26628388_TF03460615" id="{04225133-E7BC-43E6-B4AC-606DB5FF67EE}" vid="{27A55C89-1BE2-45B9-A40B-64E9F07FAF11}"/>
    </a:ext>
  </a:extLst>
</a:theme>
</file>

<file path=ppt/theme/theme2.xml><?xml version="1.0" encoding="utf-8"?>
<a:theme xmlns:a="http://schemas.openxmlformats.org/drawingml/2006/main" name="Тема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Презентация, посвященная началу учебного года</Template>
  <TotalTime>1018</TotalTime>
  <Words>1119</Words>
  <Application>Microsoft Office PowerPoint</Application>
  <PresentationFormat>Произвольный</PresentationFormat>
  <Paragraphs>476</Paragraphs>
  <Slides>16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Презентация, посвященная началу учебного года</vt:lpstr>
      <vt:lpstr>Презентация PowerPoint</vt:lpstr>
      <vt:lpstr>Презентация PowerPoint</vt:lpstr>
      <vt:lpstr>ШКОЛЬНЫЙ ЭТАП</vt:lpstr>
      <vt:lpstr>МУНИЦИПАЛЬНЫЙ ЭТАП</vt:lpstr>
      <vt:lpstr>                        МУНИЦИПАЛЬНЫЙ ЭТАП                            НАИЛУЧШИЙ РЕЗУЛЬТАТ  </vt:lpstr>
      <vt:lpstr>МУНИЦИПАЛЬНЫЙ ЭТАП                            НАИЛУЧШИЙ РЕЗУЛЬТАТ </vt:lpstr>
      <vt:lpstr>РЕГИОНАЛЬНЫЙ ЭТАП</vt:lpstr>
      <vt:lpstr>Презентация PowerPoint</vt:lpstr>
      <vt:lpstr>Презентация PowerPoint</vt:lpstr>
      <vt:lpstr>Презентация PowerPoint</vt:lpstr>
      <vt:lpstr>ЗАКЛЮЧИТЕЛЬНЫЙ ЭТАП ВСОШ  2022- 2023 УЧЕБНЫЙ ГОД </vt:lpstr>
      <vt:lpstr>Презентация PowerPoint</vt:lpstr>
      <vt:lpstr>Рейтинг учителей лицея, подготовивших  победителей, призеров РЭ   ВСОШ 2022-2023</vt:lpstr>
      <vt:lpstr>Образовательный центр ВЗЛЕТ</vt:lpstr>
      <vt:lpstr>Образовательный центр ВЗЛЁТ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Косицин Иван</dc:creator>
  <cp:lastModifiedBy>лицей</cp:lastModifiedBy>
  <cp:revision>65</cp:revision>
  <dcterms:created xsi:type="dcterms:W3CDTF">2022-03-08T11:34:23Z</dcterms:created>
  <dcterms:modified xsi:type="dcterms:W3CDTF">2023-04-25T12:11:15Z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