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6" r:id="rId5"/>
    <p:sldId id="263" r:id="rId6"/>
    <p:sldId id="261" r:id="rId7"/>
    <p:sldId id="262" r:id="rId8"/>
    <p:sldId id="264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Walt Disney &amp;pcy;&amp;ocy;&amp;mcy;&amp;ocy;&amp;zhcy;&amp;iecy;&amp;tcy; &quot;&amp;Pcy;&amp;iecy;&amp;rcy;&amp;vcy;&amp;ocy;&amp;mcy;&amp;ucy; &amp;kcy;&amp;acy;&amp;ncy;&amp;acy;&amp;lcy;&amp;ucy;&quot; &amp;scy;&amp;ncy;&amp;yacy;&amp;tcy;&amp;softcy; &amp;scy;&amp;iecy;&amp;rcy;&amp;icy;&amp;acy;&amp;lcy; / &amp;Kcy;&amp;acy;&amp;zcy;&amp;acy;&amp;khcy;&amp;scy;&amp;tcy;&amp;acy;&amp;ncy;&amp;scy;&amp;kcy;&amp;icy;&amp;jcy; &amp;acy;&amp;gcy;&amp;rcy;&amp;iecy;&amp;gcy;&amp;acy;&amp;tcy;&amp;ocy;&amp;rcy; &amp;ncy;&amp;ocy;&amp;vcy;&amp;ocy;&amp;scy;&amp;tcy;&amp;iecy;&amp;j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&amp;Icy;&amp;scy;&amp;tcy;&amp;ocy;&amp;rcy;&amp;icy;&amp;yacy; &amp;mcy;&amp;ucy;&amp;lcy;&amp;softcy;&amp;tcy;&amp;ocy;&amp;v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Fcy;&amp;ocy;&amp;tcy;&amp;ocy; :: &amp;Ucy;&amp;ocy;&amp;lcy;&amp;tcy; &amp;Dcy;&amp;icy;&amp;scy;&amp;ncy;&amp;iecy;&amp;jcy; (Walt Disney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610100" cy="591502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692696"/>
            <a:ext cx="5328592" cy="4353347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buNone/>
            </a:pPr>
            <a:r>
              <a:rPr lang="en-US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5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5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5">
                        <a:lumMod val="7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Walt</a:t>
            </a:r>
            <a:r>
              <a:rPr lang="en-US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5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5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5">
                        <a:lumMod val="75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Disney</a:t>
            </a:r>
            <a:endParaRPr lang="ru-RU" b="1" cap="all" dirty="0" smtClean="0">
              <a:ln>
                <a:solidFill>
                  <a:schemeClr val="tx2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5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7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>
              <a:buNone/>
            </a:pPr>
            <a:r>
              <a:rPr lang="ru-RU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accent5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5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5">
                        <a:lumMod val="75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05.12.1901 - 15.12.1966</a:t>
            </a:r>
            <a:endParaRPr lang="ru-RU" b="1" cap="all" dirty="0">
              <a:ln>
                <a:solidFill>
                  <a:schemeClr val="tx2">
                    <a:lumMod val="75000"/>
                  </a:schemeClr>
                </a:solidFill>
              </a:ln>
              <a:gradFill flip="none" rotWithShape="1">
                <a:gsLst>
                  <a:gs pos="0">
                    <a:schemeClr val="accent5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7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appy Birthday Walt Disney. 23 Things You May Not Know About the American Icon Bab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-26344"/>
            <a:ext cx="5859016" cy="6884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&amp;Ucy;&amp;ocy;&amp;lcy;&amp;tcy; &amp;Dcy;&amp;icy;&amp;scy;&amp;ncy;&amp;iecy;&amp;jcy; &amp;dcy;&amp;ocy;&amp;lcy;&amp;gcy;&amp;ocy; &amp;scy;&amp;mcy;&amp;iecy;&amp;yacy;&amp;lcy;&amp;scy;&amp;yacy;, &amp;kcy;&amp;ocy;&amp;gcy;&amp;dcy;&amp;acy; &amp;vcy; 1937-&amp;mcy; &amp;zcy;&amp;acy; &quot;&amp;Bcy;&amp;iecy;&amp;lcy;&amp;ocy;&amp;scy;&amp;ncy;&amp;iecy;&amp;zhcy;&amp;kcy;&amp;ucy; &amp;icy; &amp;scy;&amp;iecy;&amp;mcy;&amp;softcy; &amp;gcy;&amp;ncy;&amp;ocy;&amp;mcy;&amp;ocy;&amp;vcy;&quot; &amp;iecy;&amp;mcy;&amp;ucy; &amp;dcy;&amp;acy;&amp;lcy;&amp;icy; &amp;ocy;&amp;dcy;&amp;ncy;&amp;ocy;&amp;gcy;&amp;ocy; &amp;ocy;&amp;bcy;&amp;ycy;&amp;chcy;&amp;ncy;&amp;ocy;&amp;gcy;&amp;ocy; &quot;&amp;Ocy;&amp;scy;. &amp;Scy;&amp;kcy;&amp;acy;&amp;zcy;&amp;kcy;&amp;icy; &amp;icy; &amp;vcy;&amp;scy;&amp;iecy; &amp;ocy; &amp;ncy;&amp;icy;&amp;kh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4095750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&quot;&amp;Scy;&amp;kcy;&amp;acy;&amp;zcy;&amp;kcy;&amp;icy; &amp;Ucy;&amp;ocy;&amp;lcy;&amp;tcy;&amp;acy; &amp;Dcy;&amp;icy;&amp;scy;&amp;ncy;&amp;iecy;&amp;yacy; (6 &amp;chcy;&amp;acy;&amp;scy;&amp;tcy;&amp;iecy;&amp;jcy; &amp;icy;&amp;zcy; 6) / Walt Disney: Fables (1932-1990) DVDRip&quot; - &amp;Dcy;&amp;iecy;&amp;tcy;&amp;acy;&amp;lcy;&amp;icy; &amp;tcy;&amp;ocy;&amp;rcy;&amp;rcy;&amp;iecy;&amp;ncy;&amp;tcy;&amp;acy; :: &amp;Tcy;&amp;rcy;&amp;iecy;&amp;kcy;&amp;iecy;&amp;rcy; 0day.kiev.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&amp;Bcy;&amp;ecy;&amp;mcy;&amp;bcy;&amp;icy; 2 : &amp;Kcy;&amp;icy;&amp;ncy;&amp;ocy;.A42 - &amp;kcy;&amp;acy;&amp;tcy;&amp;acy;&amp;lcy;&amp;ocy;&amp;gcy; &amp;fcy;&amp;icy;&amp;lcy;&amp;softcy;&amp;mcy;&amp;ocy;&amp;vcy; &amp;icy; &amp;kcy;&amp;icy;&amp;ncy;&amp;ocy;&amp;acy;&amp;fcy;&amp;icy;&amp;shcy;&amp;acy; &amp;gcy;&amp;ocy;&amp;rcy;&amp;ocy;&amp;dcy;&amp;acy; &amp;Kcy;&amp;iecy;&amp;mcy;&amp;iecy;&amp;rcy;&amp;ocy;&amp;vcy;&amp;ocy;"/>
          <p:cNvPicPr>
            <a:picLocks noChangeAspect="1" noChangeArrowheads="1"/>
          </p:cNvPicPr>
          <p:nvPr/>
        </p:nvPicPr>
        <p:blipFill>
          <a:blip r:embed="rId2" cstate="print"/>
          <a:srcRect b="4860"/>
          <a:stretch>
            <a:fillRect/>
          </a:stretch>
        </p:blipFill>
        <p:spPr bwMode="auto">
          <a:xfrm>
            <a:off x="1" y="908720"/>
            <a:ext cx="9149632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Ocy;&amp;gcy;&amp;rcy;&amp;ocy;&amp;mcy;&amp;ncy;&amp;acy;&amp;yacy; &amp;bcy;&amp;acy;&amp;zcy;&amp;acy; &amp;kcy;&amp;acy;&amp;chcy;&amp;iecy;&amp;scy;&amp;tcy;&amp;vcy;&amp;iecy;&amp;ncy;&amp;ncy;&amp;ycy;&amp;khcy; &amp;scy;&amp;acy;&amp;ucy;&amp;ncy;&amp;dcy;&amp;tcy;&amp;rcy;&amp;iecy;&amp;kcy;&amp;ocy;&amp;vcy; (OST &amp;icy; Score) (culture.music.ost) : &amp;Rcy;&amp;acy;&amp;scy;&amp;scy;&amp;ycy;&amp;lcy;&amp;kcy;&amp;acy; : Subscribe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-7654"/>
            <a:ext cx="6963138" cy="6865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much do you know about Walt Disney?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Walt Disney was born in … .</a:t>
            </a:r>
          </a:p>
          <a:p>
            <a:r>
              <a:rPr lang="en-US" b="1" i="1" dirty="0" smtClean="0"/>
              <a:t>A</a:t>
            </a:r>
            <a:r>
              <a:rPr lang="en-US" dirty="0" smtClean="0"/>
              <a:t> the US    </a:t>
            </a:r>
            <a:r>
              <a:rPr lang="en-US" b="1" dirty="0" smtClean="0"/>
              <a:t>B</a:t>
            </a:r>
            <a:r>
              <a:rPr lang="en-US" dirty="0" smtClean="0"/>
              <a:t> the UK  </a:t>
            </a:r>
            <a:r>
              <a:rPr lang="en-US" b="1" dirty="0" smtClean="0"/>
              <a:t>C</a:t>
            </a:r>
            <a:r>
              <a:rPr lang="en-US" dirty="0" smtClean="0"/>
              <a:t> Australia</a:t>
            </a:r>
          </a:p>
          <a:p>
            <a:r>
              <a:rPr lang="en-US" dirty="0" smtClean="0"/>
              <a:t>He sold his first drawing at the age of … .</a:t>
            </a:r>
          </a:p>
          <a:p>
            <a:r>
              <a:rPr lang="en-US" b="1" dirty="0" smtClean="0"/>
              <a:t>A</a:t>
            </a:r>
            <a:r>
              <a:rPr lang="en-US" dirty="0" smtClean="0"/>
              <a:t>  2    </a:t>
            </a:r>
            <a:r>
              <a:rPr lang="en-US" b="1" dirty="0" smtClean="0"/>
              <a:t> B  </a:t>
            </a:r>
            <a:r>
              <a:rPr lang="en-US" dirty="0" smtClean="0"/>
              <a:t>7   </a:t>
            </a:r>
            <a:r>
              <a:rPr lang="en-US" b="1" dirty="0" smtClean="0"/>
              <a:t> C   </a:t>
            </a:r>
            <a:r>
              <a:rPr lang="en-US" dirty="0" smtClean="0"/>
              <a:t>20</a:t>
            </a:r>
          </a:p>
          <a:p>
            <a:r>
              <a:rPr lang="en-US" dirty="0" smtClean="0"/>
              <a:t>He received … Academy Awards in his lifetime.</a:t>
            </a:r>
          </a:p>
          <a:p>
            <a:r>
              <a:rPr lang="en-US" b="1" dirty="0" smtClean="0"/>
              <a:t>A</a:t>
            </a:r>
            <a:r>
              <a:rPr lang="en-US" dirty="0" smtClean="0"/>
              <a:t>  2    </a:t>
            </a:r>
            <a:r>
              <a:rPr lang="en-US" b="1" dirty="0" smtClean="0"/>
              <a:t> B  </a:t>
            </a:r>
            <a:r>
              <a:rPr lang="en-US" dirty="0" smtClean="0"/>
              <a:t>32   </a:t>
            </a:r>
            <a:r>
              <a:rPr lang="en-US" b="1" dirty="0" smtClean="0"/>
              <a:t>C </a:t>
            </a:r>
            <a:r>
              <a:rPr lang="en-US" dirty="0" smtClean="0"/>
              <a:t> 12</a:t>
            </a:r>
          </a:p>
          <a:p>
            <a:r>
              <a:rPr lang="en-US" dirty="0" smtClean="0"/>
              <a:t>He made … films while he was alive.</a:t>
            </a:r>
          </a:p>
          <a:p>
            <a:r>
              <a:rPr lang="en-US" b="1" dirty="0" smtClean="0"/>
              <a:t>A</a:t>
            </a:r>
            <a:r>
              <a:rPr lang="en-US" dirty="0" smtClean="0"/>
              <a:t>  91   </a:t>
            </a:r>
            <a:r>
              <a:rPr lang="en-US" b="1" dirty="0" smtClean="0"/>
              <a:t> B  </a:t>
            </a:r>
            <a:r>
              <a:rPr lang="en-US" dirty="0" smtClean="0"/>
              <a:t>41   </a:t>
            </a:r>
            <a:r>
              <a:rPr lang="en-US" b="1" dirty="0" smtClean="0"/>
              <a:t>C</a:t>
            </a:r>
            <a:r>
              <a:rPr lang="en-US" dirty="0" smtClean="0"/>
              <a:t>  81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76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How much do you know about Walt Disney?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CAB213</cp:lastModifiedBy>
  <cp:revision>10</cp:revision>
  <dcterms:modified xsi:type="dcterms:W3CDTF">2015-02-18T05:32:08Z</dcterms:modified>
</cp:coreProperties>
</file>