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5" r:id="rId5"/>
    <p:sldId id="261" r:id="rId6"/>
    <p:sldId id="262" r:id="rId7"/>
    <p:sldId id="263" r:id="rId8"/>
    <p:sldId id="264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мблема Нем клуб.png"/>
          <p:cNvPicPr>
            <a:picLocks noChangeAspect="1"/>
          </p:cNvPicPr>
          <p:nvPr/>
        </p:nvPicPr>
        <p:blipFill>
          <a:blip r:embed="rId2" cstate="print"/>
          <a:srcRect l="16659" t="41600" r="25303" b="8001"/>
          <a:stretch>
            <a:fillRect/>
          </a:stretch>
        </p:blipFill>
        <p:spPr>
          <a:xfrm>
            <a:off x="179512" y="4437112"/>
            <a:ext cx="2370453" cy="2420888"/>
          </a:xfrm>
          <a:prstGeom prst="rect">
            <a:avLst/>
          </a:prstGeom>
        </p:spPr>
      </p:pic>
      <p:pic>
        <p:nvPicPr>
          <p:cNvPr id="6" name="Рисунок 5" descr="Биг Бе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2097792" cy="2276872"/>
          </a:xfrm>
          <a:prstGeom prst="rect">
            <a:avLst/>
          </a:prstGeom>
        </p:spPr>
      </p:pic>
      <p:pic>
        <p:nvPicPr>
          <p:cNvPr id="7" name="Рисунок 6" descr="https://pp.vk.me/c638827/v638827992/19fd5/8u42Xqdfu6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4" t="14945" r="17018" b="4333"/>
          <a:stretch>
            <a:fillRect/>
          </a:stretch>
        </p:blipFill>
        <p:spPr bwMode="auto">
          <a:xfrm>
            <a:off x="251520" y="0"/>
            <a:ext cx="1907704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707904" y="548680"/>
            <a:ext cx="514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«Кто не знает чужих языков, не знает ничего о своём». 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Иоганн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Вольфган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фон Гёте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2276872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chemeClr val="accent5">
                    <a:lumMod val="75000"/>
                  </a:schemeClr>
                </a:solidFill>
                <a:latin typeface="Informal Roman" pitchFamily="66" charset="0"/>
              </a:rPr>
              <a:t>«</a:t>
            </a:r>
            <a:r>
              <a:rPr lang="en-US" sz="20000" dirty="0" smtClean="0">
                <a:solidFill>
                  <a:schemeClr val="accent5">
                    <a:lumMod val="75000"/>
                  </a:schemeClr>
                </a:solidFill>
                <a:latin typeface="Informal Roman" pitchFamily="66" charset="0"/>
              </a:rPr>
              <a:t>F</a:t>
            </a:r>
            <a:r>
              <a:rPr lang="en-US" sz="20000" dirty="0" smtClean="0">
                <a:solidFill>
                  <a:schemeClr val="accent6">
                    <a:lumMod val="75000"/>
                  </a:schemeClr>
                </a:solidFill>
                <a:latin typeface="Informal Roman" pitchFamily="66" charset="0"/>
              </a:rPr>
              <a:t>A</a:t>
            </a:r>
            <a:r>
              <a:rPr lang="en-US" sz="20000" dirty="0" smtClean="0">
                <a:solidFill>
                  <a:schemeClr val="accent5">
                    <a:lumMod val="75000"/>
                  </a:schemeClr>
                </a:solidFill>
                <a:latin typeface="Informal Roman" pitchFamily="66" charset="0"/>
              </a:rPr>
              <a:t>N</a:t>
            </a:r>
            <a:r>
              <a:rPr lang="ru-RU" sz="20000" dirty="0" smtClean="0">
                <a:solidFill>
                  <a:schemeClr val="accent5">
                    <a:lumMod val="75000"/>
                  </a:schemeClr>
                </a:solidFill>
                <a:latin typeface="Informal Roman" pitchFamily="66" charset="0"/>
              </a:rPr>
              <a:t>»</a:t>
            </a:r>
            <a:endParaRPr lang="ru-RU" sz="20000" dirty="0">
              <a:solidFill>
                <a:schemeClr val="accent5">
                  <a:lumMod val="75000"/>
                </a:schemeClr>
              </a:solidFill>
              <a:latin typeface="Andantino script" pitchFamily="2" charset="0"/>
            </a:endParaRPr>
          </a:p>
        </p:txBody>
      </p:sp>
      <p:pic>
        <p:nvPicPr>
          <p:cNvPr id="14" name="Рисунок 13" descr="to-travel-too-banne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653137"/>
            <a:ext cx="6222254" cy="22048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9752" y="4509120"/>
            <a:ext cx="1907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1844824"/>
            <a:ext cx="680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Отчётное заседание клуба 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221187/22623411-ddb0-42e9-badb-7b46d96c1425/s12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8E6E7"/>
              </a:clrFrom>
              <a:clrTo>
                <a:srgbClr val="E8E6E7">
                  <a:alpha val="0"/>
                </a:srgbClr>
              </a:clrTo>
            </a:clrChange>
          </a:blip>
          <a:srcRect l="7143" t="5917" r="5952" b="3714"/>
          <a:stretch>
            <a:fillRect/>
          </a:stretch>
        </p:blipFill>
        <p:spPr bwMode="auto">
          <a:xfrm>
            <a:off x="317653" y="1484784"/>
            <a:ext cx="5256584" cy="5256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97268" y="823064"/>
            <a:ext cx="5929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До новых встреч, </a:t>
            </a: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                 дорогие друзья!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  <a:latin typeface="Informal Roman" pitchFamily="66" charset="0"/>
              </a:rPr>
              <a:t>These are places in the world…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epositphotos_54856347-stock-photo-travel-the-world-monument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78161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8229600" cy="132474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«Путешествия учат больше, чем что бы то ни было. Иногда один день, проведённый в других местах, даёт больше, чем десять лет жизни дома.»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(Анатоль Франс)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https://www.passion.ru/imgs/2018/02/14/21/1962948/31379f426f9c735f543235599e9dbf79982fac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20330"/>
            <a:ext cx="6048672" cy="40301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6021288"/>
            <a:ext cx="730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секция «Страноведческая»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constmb.ru/wp-content/uploads/sites/9/2018/03/letchik-768x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822" y="692696"/>
            <a:ext cx="8388424" cy="12527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«Учить язык, значит открыть новое окно в мир».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(китайская пословица)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6146" name="Picture 2" descr="https://typical-moscow.ru/wp-content/uploads/2016/09/7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772816"/>
            <a:ext cx="9187779" cy="40324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6021288"/>
            <a:ext cx="5242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секция «Страноведческая»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khachev_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секция «Юный исследователь»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747861"/>
            <a:ext cx="6156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«Для изучения языка гораздо важнее свободная любознательность, чем грозная необходимость».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http://jveter.ru/wp-content/uploads/2017/11/ja-issledova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112568" cy="360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64" y="5715000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секция «Театрально-фестивальная»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764704"/>
            <a:ext cx="5940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«Изучение иностранного языка есть расширение сферы всего того, что мы вообще можем изучить».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/>
          </a:p>
        </p:txBody>
      </p:sp>
      <p:pic>
        <p:nvPicPr>
          <p:cNvPr id="3074" name="Picture 2" descr="https://www.asiago.it/en/images/eventi/eventi_fb.jpg"/>
          <p:cNvPicPr>
            <a:picLocks noChangeAspect="1" noChangeArrowheads="1"/>
          </p:cNvPicPr>
          <p:nvPr/>
        </p:nvPicPr>
        <p:blipFill>
          <a:blip r:embed="rId2" cstate="print"/>
          <a:srcRect r="13181"/>
          <a:stretch>
            <a:fillRect/>
          </a:stretch>
        </p:blipFill>
        <p:spPr bwMode="auto">
          <a:xfrm>
            <a:off x="1043608" y="2132856"/>
            <a:ext cx="6336704" cy="3831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мблема Нем клуб.png"/>
          <p:cNvPicPr>
            <a:picLocks noChangeAspect="1"/>
          </p:cNvPicPr>
          <p:nvPr/>
        </p:nvPicPr>
        <p:blipFill>
          <a:blip r:embed="rId2" cstate="print"/>
          <a:srcRect l="16659" t="41600" r="25303" b="8001"/>
          <a:stretch>
            <a:fillRect/>
          </a:stretch>
        </p:blipFill>
        <p:spPr>
          <a:xfrm>
            <a:off x="179512" y="4437112"/>
            <a:ext cx="2370453" cy="2420888"/>
          </a:xfrm>
          <a:prstGeom prst="rect">
            <a:avLst/>
          </a:prstGeom>
        </p:spPr>
      </p:pic>
      <p:pic>
        <p:nvPicPr>
          <p:cNvPr id="6" name="Рисунок 5" descr="Биг Бе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2097792" cy="2276872"/>
          </a:xfrm>
          <a:prstGeom prst="rect">
            <a:avLst/>
          </a:prstGeom>
        </p:spPr>
      </p:pic>
      <p:pic>
        <p:nvPicPr>
          <p:cNvPr id="7" name="Рисунок 6" descr="https://pp.vk.me/c638827/v638827992/19fd5/8u42Xqdfu6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4" t="14945" r="17018" b="4333"/>
          <a:stretch>
            <a:fillRect/>
          </a:stretch>
        </p:blipFill>
        <p:spPr bwMode="auto">
          <a:xfrm>
            <a:off x="251520" y="0"/>
            <a:ext cx="1907704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579179" y="980728"/>
            <a:ext cx="514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«Кто не знает чужих языков, не знает ничего о своём». 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Иоганн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Вольфган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фон Гёте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595" y="2420888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chemeClr val="accent5">
                    <a:lumMod val="75000"/>
                  </a:schemeClr>
                </a:solidFill>
                <a:latin typeface="Informal Roman" pitchFamily="66" charset="0"/>
              </a:rPr>
              <a:t>«</a:t>
            </a:r>
            <a:r>
              <a:rPr lang="en-US" sz="20000" dirty="0" smtClean="0">
                <a:solidFill>
                  <a:schemeClr val="accent5">
                    <a:lumMod val="75000"/>
                  </a:schemeClr>
                </a:solidFill>
                <a:latin typeface="Informal Roman" pitchFamily="66" charset="0"/>
              </a:rPr>
              <a:t>F</a:t>
            </a:r>
            <a:r>
              <a:rPr lang="en-US" sz="20000" dirty="0" smtClean="0">
                <a:solidFill>
                  <a:schemeClr val="accent6">
                    <a:lumMod val="75000"/>
                  </a:schemeClr>
                </a:solidFill>
                <a:latin typeface="Informal Roman" pitchFamily="66" charset="0"/>
              </a:rPr>
              <a:t>A</a:t>
            </a:r>
            <a:r>
              <a:rPr lang="en-US" sz="20000" dirty="0" smtClean="0">
                <a:solidFill>
                  <a:schemeClr val="accent5">
                    <a:lumMod val="75000"/>
                  </a:schemeClr>
                </a:solidFill>
                <a:latin typeface="Informal Roman" pitchFamily="66" charset="0"/>
              </a:rPr>
              <a:t>N</a:t>
            </a:r>
            <a:r>
              <a:rPr lang="ru-RU" sz="20000" dirty="0" smtClean="0">
                <a:solidFill>
                  <a:schemeClr val="accent5">
                    <a:lumMod val="75000"/>
                  </a:schemeClr>
                </a:solidFill>
                <a:latin typeface="Informal Roman" pitchFamily="66" charset="0"/>
              </a:rPr>
              <a:t>»</a:t>
            </a:r>
            <a:endParaRPr lang="ru-RU" sz="20000" dirty="0">
              <a:solidFill>
                <a:schemeClr val="accent5">
                  <a:lumMod val="75000"/>
                </a:schemeClr>
              </a:solidFill>
              <a:latin typeface="Andantino script" pitchFamily="2" charset="0"/>
            </a:endParaRPr>
          </a:p>
        </p:txBody>
      </p:sp>
      <p:pic>
        <p:nvPicPr>
          <p:cNvPr id="14" name="Рисунок 13" descr="to-travel-too-banne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653137"/>
            <a:ext cx="6222254" cy="22048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9752" y="4509120"/>
            <a:ext cx="1907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These are places in the world…</vt:lpstr>
      <vt:lpstr>Слайд 3</vt:lpstr>
      <vt:lpstr>Слайд 4</vt:lpstr>
      <vt:lpstr>Слайд 5</vt:lpstr>
      <vt:lpstr>Слайд 6</vt:lpstr>
      <vt:lpstr>секция «Юный исследователь»</vt:lpstr>
      <vt:lpstr>секция «Театрально-фестивальная»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Дашуткин</dc:creator>
  <cp:lastModifiedBy>Ирина Федосихина</cp:lastModifiedBy>
  <cp:revision>17</cp:revision>
  <dcterms:created xsi:type="dcterms:W3CDTF">2018-11-21T23:32:35Z</dcterms:created>
  <dcterms:modified xsi:type="dcterms:W3CDTF">2019-06-03T17:15:33Z</dcterms:modified>
</cp:coreProperties>
</file>