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0" r:id="rId3"/>
  </p:sldMasterIdLst>
  <p:notesMasterIdLst>
    <p:notesMasterId r:id="rId23"/>
  </p:notesMasterIdLst>
  <p:handoutMasterIdLst>
    <p:handoutMasterId r:id="rId24"/>
  </p:handoutMasterIdLst>
  <p:sldIdLst>
    <p:sldId id="256" r:id="rId4"/>
    <p:sldId id="280" r:id="rId5"/>
    <p:sldId id="291" r:id="rId6"/>
    <p:sldId id="279" r:id="rId7"/>
    <p:sldId id="276" r:id="rId8"/>
    <p:sldId id="274" r:id="rId9"/>
    <p:sldId id="268" r:id="rId10"/>
    <p:sldId id="277" r:id="rId11"/>
    <p:sldId id="278" r:id="rId12"/>
    <p:sldId id="286" r:id="rId13"/>
    <p:sldId id="288" r:id="rId14"/>
    <p:sldId id="289" r:id="rId15"/>
    <p:sldId id="287" r:id="rId16"/>
    <p:sldId id="281" r:id="rId17"/>
    <p:sldId id="282" r:id="rId18"/>
    <p:sldId id="267" r:id="rId19"/>
    <p:sldId id="292" r:id="rId20"/>
    <p:sldId id="293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1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36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46BE3A-4CEA-4D14-BB05-72F1D842E775}" type="doc">
      <dgm:prSet loTypeId="urn:microsoft.com/office/officeart/2005/8/layout/radial3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B44C618-80F0-432C-B8EA-DBB6444C6BC3}">
      <dgm:prSet phldrT="[Text]" custT="1"/>
      <dgm:spPr/>
      <dgm:t>
        <a:bodyPr/>
        <a:lstStyle/>
        <a:p>
          <a:pPr algn="ctr"/>
          <a:r>
            <a:rPr lang="ru-RU" sz="2000" b="1" i="0" noProof="0" dirty="0">
              <a:latin typeface="Book Antiqua"/>
            </a:rPr>
            <a:t>Признаки интегрированного урока</a:t>
          </a:r>
        </a:p>
      </dgm:t>
    </dgm:pt>
    <dgm:pt modelId="{99B9437D-CFC8-4B39-8D2F-D89874FE6A07}" type="parTrans" cxnId="{ADC5C8DB-96BD-4664-8E49-55E7DB8AC26A}">
      <dgm:prSet/>
      <dgm:spPr/>
      <dgm:t>
        <a:bodyPr/>
        <a:lstStyle/>
        <a:p>
          <a:pPr algn="ctr"/>
          <a:endParaRPr lang="en-US"/>
        </a:p>
      </dgm:t>
    </dgm:pt>
    <dgm:pt modelId="{0C4F743D-34CE-4BDD-B956-A8BD75ECFBE7}" type="sibTrans" cxnId="{ADC5C8DB-96BD-4664-8E49-55E7DB8AC26A}">
      <dgm:prSet/>
      <dgm:spPr/>
      <dgm:t>
        <a:bodyPr/>
        <a:lstStyle/>
        <a:p>
          <a:pPr algn="ctr"/>
          <a:endParaRPr lang="en-US"/>
        </a:p>
      </dgm:t>
    </dgm:pt>
    <dgm:pt modelId="{5834E4E2-FED9-4F2E-9623-C1E5176729B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8D0103B2-9290-43A0-B2BB-902C5C4138D3}" type="parTrans" cxnId="{C23B0B31-5276-489F-B2B9-456F3BD9950A}">
      <dgm:prSet/>
      <dgm:spPr/>
      <dgm:t>
        <a:bodyPr/>
        <a:lstStyle/>
        <a:p>
          <a:pPr algn="ctr"/>
          <a:endParaRPr lang="en-US"/>
        </a:p>
      </dgm:t>
    </dgm:pt>
    <dgm:pt modelId="{EED7B874-C0AB-49BC-A976-A5513FC3BCBF}" type="sibTrans" cxnId="{C23B0B31-5276-489F-B2B9-456F3BD9950A}">
      <dgm:prSet/>
      <dgm:spPr/>
      <dgm:t>
        <a:bodyPr/>
        <a:lstStyle/>
        <a:p>
          <a:pPr algn="ctr"/>
          <a:endParaRPr lang="en-US"/>
        </a:p>
      </dgm:t>
    </dgm:pt>
    <dgm:pt modelId="{BBBF3AEB-EC95-4202-AB1D-BFBB438F57A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D18EBBF3-D49B-49B9-99E7-37D272A870DB}" type="parTrans" cxnId="{6B22594B-E0E3-4A01-A2C2-B1DED8BEAFF4}">
      <dgm:prSet/>
      <dgm:spPr/>
      <dgm:t>
        <a:bodyPr/>
        <a:lstStyle/>
        <a:p>
          <a:pPr algn="ctr"/>
          <a:endParaRPr lang="en-US"/>
        </a:p>
      </dgm:t>
    </dgm:pt>
    <dgm:pt modelId="{F28AE709-2001-4E37-B49E-45E1AA67F0E7}" type="sibTrans" cxnId="{6B22594B-E0E3-4A01-A2C2-B1DED8BEAFF4}">
      <dgm:prSet/>
      <dgm:spPr/>
      <dgm:t>
        <a:bodyPr/>
        <a:lstStyle/>
        <a:p>
          <a:pPr algn="ctr"/>
          <a:endParaRPr lang="en-US"/>
        </a:p>
      </dgm:t>
    </dgm:pt>
    <dgm:pt modelId="{48EDF3CA-955C-4E82-A310-D07F781525C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3850EEFE-3A49-4E28-BED5-C05B08DB132F}" type="parTrans" cxnId="{16524979-7422-4F67-AAB0-ACB46C68F584}">
      <dgm:prSet/>
      <dgm:spPr/>
      <dgm:t>
        <a:bodyPr/>
        <a:lstStyle/>
        <a:p>
          <a:pPr algn="ctr"/>
          <a:endParaRPr lang="en-US"/>
        </a:p>
      </dgm:t>
    </dgm:pt>
    <dgm:pt modelId="{3C54784A-0795-40D6-B82A-C39BFE847A33}" type="sibTrans" cxnId="{16524979-7422-4F67-AAB0-ACB46C68F584}">
      <dgm:prSet/>
      <dgm:spPr/>
      <dgm:t>
        <a:bodyPr/>
        <a:lstStyle/>
        <a:p>
          <a:pPr algn="ctr"/>
          <a:endParaRPr lang="en-US"/>
        </a:p>
      </dgm:t>
    </dgm:pt>
    <dgm:pt modelId="{97B7E203-F052-4671-82E3-8B6E7513646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B1F93921-C084-47D5-BAF0-E976BA92CDBC}" type="parTrans" cxnId="{32E0555A-2109-4C80-8202-1BD2F8E09A12}">
      <dgm:prSet/>
      <dgm:spPr/>
      <dgm:t>
        <a:bodyPr/>
        <a:lstStyle/>
        <a:p>
          <a:pPr algn="ctr"/>
          <a:endParaRPr lang="en-US"/>
        </a:p>
      </dgm:t>
    </dgm:pt>
    <dgm:pt modelId="{3700239C-D67E-4039-919D-AE403B484DD5}" type="sibTrans" cxnId="{32E0555A-2109-4C80-8202-1BD2F8E09A12}">
      <dgm:prSet/>
      <dgm:spPr/>
      <dgm:t>
        <a:bodyPr/>
        <a:lstStyle/>
        <a:p>
          <a:pPr algn="ctr"/>
          <a:endParaRPr lang="en-US"/>
        </a:p>
      </dgm:t>
    </dgm:pt>
    <dgm:pt modelId="{D8C0B7C6-6BBF-437F-8202-84C3648D3191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8C21EB35-69D8-437C-A38C-A707D119F490}" type="parTrans" cxnId="{3CFC6826-BD12-470A-8846-1C2B7DAFA1D8}">
      <dgm:prSet/>
      <dgm:spPr/>
      <dgm:t>
        <a:bodyPr/>
        <a:lstStyle/>
        <a:p>
          <a:pPr algn="ctr"/>
          <a:endParaRPr lang="en-US"/>
        </a:p>
      </dgm:t>
    </dgm:pt>
    <dgm:pt modelId="{B31B31E4-4D61-41BC-9CF7-16D49C3F9B49}" type="sibTrans" cxnId="{3CFC6826-BD12-470A-8846-1C2B7DAFA1D8}">
      <dgm:prSet/>
      <dgm:spPr/>
      <dgm:t>
        <a:bodyPr/>
        <a:lstStyle/>
        <a:p>
          <a:pPr algn="ctr"/>
          <a:endParaRPr lang="en-US"/>
        </a:p>
      </dgm:t>
    </dgm:pt>
    <dgm:pt modelId="{8A33BA85-A636-4540-8371-5246FFE1C877}">
      <dgm:prSet phldrT="[Text]"/>
      <dgm:spPr/>
      <dgm:t>
        <a:bodyPr/>
        <a:lstStyle/>
        <a:p>
          <a:pPr algn="ctr"/>
          <a:r>
            <a:rPr lang="ru-RU" b="1" i="0" noProof="0" dirty="0">
              <a:solidFill>
                <a:srgbClr val="FF0000"/>
              </a:solidFill>
              <a:latin typeface="Book Antiqua"/>
            </a:rPr>
            <a:t>Специально организованный урок</a:t>
          </a:r>
        </a:p>
      </dgm:t>
    </dgm:pt>
    <dgm:pt modelId="{80BE666F-BCF6-4292-A024-9FE0A58FDFA2}" type="parTrans" cxnId="{FE675139-7E53-4CDF-AE92-FC9FB32AF926}">
      <dgm:prSet/>
      <dgm:spPr/>
      <dgm:t>
        <a:bodyPr/>
        <a:lstStyle/>
        <a:p>
          <a:pPr algn="ctr"/>
          <a:endParaRPr lang="en-US"/>
        </a:p>
      </dgm:t>
    </dgm:pt>
    <dgm:pt modelId="{91895FD4-2F79-4584-83EC-99800EFE631B}" type="sibTrans" cxnId="{FE675139-7E53-4CDF-AE92-FC9FB32AF926}">
      <dgm:prSet/>
      <dgm:spPr/>
      <dgm:t>
        <a:bodyPr/>
        <a:lstStyle/>
        <a:p>
          <a:pPr algn="ctr"/>
          <a:endParaRPr lang="en-US"/>
        </a:p>
      </dgm:t>
    </dgm:pt>
    <dgm:pt modelId="{362D6A0E-773E-4E7D-9364-40FDE87F2BE0}">
      <dgm:prSet phldrT="[Text]" custT="1"/>
      <dgm:spPr/>
      <dgm:t>
        <a:bodyPr/>
        <a:lstStyle/>
        <a:p>
          <a:pPr algn="ctr"/>
          <a:r>
            <a:rPr lang="ru-RU" sz="1600" b="1" i="0" noProof="0" dirty="0">
              <a:solidFill>
                <a:schemeClr val="accent3">
                  <a:lumMod val="50000"/>
                </a:schemeClr>
              </a:solidFill>
              <a:latin typeface="Book Antiqua"/>
            </a:rPr>
            <a:t>Цель специфическая (объединенная)</a:t>
          </a:r>
        </a:p>
      </dgm:t>
    </dgm:pt>
    <dgm:pt modelId="{85E0603D-BFBD-4148-92AB-BFB8D40D3BA4}" type="parTrans" cxnId="{72D8EEA1-DACB-4AA5-BD4F-321FE51B8776}">
      <dgm:prSet/>
      <dgm:spPr/>
      <dgm:t>
        <a:bodyPr/>
        <a:lstStyle/>
        <a:p>
          <a:pPr algn="ctr"/>
          <a:endParaRPr lang="en-US"/>
        </a:p>
      </dgm:t>
    </dgm:pt>
    <dgm:pt modelId="{8461864B-9B28-4D6E-9DD5-34E846F1F41C}" type="sibTrans" cxnId="{72D8EEA1-DACB-4AA5-BD4F-321FE51B8776}">
      <dgm:prSet/>
      <dgm:spPr/>
      <dgm:t>
        <a:bodyPr/>
        <a:lstStyle/>
        <a:p>
          <a:pPr algn="ctr"/>
          <a:endParaRPr lang="en-US"/>
        </a:p>
      </dgm:t>
    </dgm:pt>
    <dgm:pt modelId="{AC768ACE-0052-40A8-AF90-C9BAE2ECD6B7}">
      <dgm:prSet phldrT="[Text]" custT="1"/>
      <dgm:spPr/>
      <dgm:t>
        <a:bodyPr/>
        <a:lstStyle/>
        <a:p>
          <a:pPr algn="ctr"/>
          <a:r>
            <a:rPr lang="ru-RU" sz="1600" b="1" i="0" noProof="0" dirty="0">
              <a:solidFill>
                <a:schemeClr val="accent5">
                  <a:lumMod val="75000"/>
                </a:schemeClr>
              </a:solidFill>
              <a:latin typeface="Book Antiqua"/>
            </a:rPr>
            <a:t>Для целостного, синтезированного восприятия изучаемых по данной теме вопросов</a:t>
          </a:r>
        </a:p>
      </dgm:t>
    </dgm:pt>
    <dgm:pt modelId="{4FDD42E2-922C-4F6C-8CEB-3470DEA6D6CB}" type="parTrans" cxnId="{7B5C1A1C-E3FA-465A-AD95-A609E0CF28E1}">
      <dgm:prSet/>
      <dgm:spPr/>
      <dgm:t>
        <a:bodyPr/>
        <a:lstStyle/>
        <a:p>
          <a:pPr algn="ctr"/>
          <a:endParaRPr lang="en-US"/>
        </a:p>
      </dgm:t>
    </dgm:pt>
    <dgm:pt modelId="{19446A0A-AAD4-49FF-8953-24C84DD68547}" type="sibTrans" cxnId="{7B5C1A1C-E3FA-465A-AD95-A609E0CF28E1}">
      <dgm:prSet/>
      <dgm:spPr/>
      <dgm:t>
        <a:bodyPr/>
        <a:lstStyle/>
        <a:p>
          <a:pPr algn="ctr"/>
          <a:endParaRPr lang="en-US"/>
        </a:p>
      </dgm:t>
    </dgm:pt>
    <dgm:pt modelId="{865C2EE7-7EE5-486F-A33A-5087EF8DC4AC}">
      <dgm:prSet phldrT="[Text]" custT="1"/>
      <dgm:spPr/>
      <dgm:t>
        <a:bodyPr/>
        <a:lstStyle/>
        <a:p>
          <a:pPr algn="ctr"/>
          <a:r>
            <a:rPr lang="ru-RU" sz="1600" b="1" i="0" noProof="0" dirty="0">
              <a:solidFill>
                <a:schemeClr val="accent6">
                  <a:lumMod val="75000"/>
                </a:schemeClr>
              </a:solidFill>
              <a:latin typeface="Book Antiqua"/>
            </a:rPr>
            <a:t>Углубленное использование межпредметных связей</a:t>
          </a:r>
        </a:p>
      </dgm:t>
    </dgm:pt>
    <dgm:pt modelId="{487C535E-AEBC-4414-BEB6-A24EE86150BD}" type="parTrans" cxnId="{2FFEBC24-0D62-4BC4-B03B-E18D37ED5A56}">
      <dgm:prSet/>
      <dgm:spPr/>
      <dgm:t>
        <a:bodyPr/>
        <a:lstStyle/>
        <a:p>
          <a:pPr algn="ctr"/>
          <a:endParaRPr lang="en-US"/>
        </a:p>
      </dgm:t>
    </dgm:pt>
    <dgm:pt modelId="{3CFA33D2-B4E7-43C8-AEC2-F33D6D3AF23E}" type="sibTrans" cxnId="{2FFEBC24-0D62-4BC4-B03B-E18D37ED5A56}">
      <dgm:prSet/>
      <dgm:spPr/>
      <dgm:t>
        <a:bodyPr/>
        <a:lstStyle/>
        <a:p>
          <a:pPr algn="ctr"/>
          <a:endParaRPr lang="en-US"/>
        </a:p>
      </dgm:t>
    </dgm:pt>
    <dgm:pt modelId="{B0818C9F-670D-4964-80D6-A5B33D3DB4BA}">
      <dgm:prSet phldrT="[Text]" custT="1"/>
      <dgm:spPr/>
      <dgm:t>
        <a:bodyPr/>
        <a:lstStyle/>
        <a:p>
          <a:pPr algn="ctr"/>
          <a:r>
            <a:rPr lang="ru-RU" sz="1600" b="1" i="0" noProof="0" dirty="0">
              <a:solidFill>
                <a:schemeClr val="accent2">
                  <a:lumMod val="75000"/>
                </a:schemeClr>
              </a:solidFill>
              <a:latin typeface="Book Antiqua"/>
            </a:rPr>
            <a:t>Более глубокое проникновение в суть изучаемой темы</a:t>
          </a:r>
        </a:p>
      </dgm:t>
    </dgm:pt>
    <dgm:pt modelId="{3AF897C6-4C2A-492C-B9AA-065A2AA9B920}" type="parTrans" cxnId="{CC740EAC-8FE2-4271-BCA4-CCF00DB72A70}">
      <dgm:prSet/>
      <dgm:spPr/>
      <dgm:t>
        <a:bodyPr/>
        <a:lstStyle/>
        <a:p>
          <a:pPr algn="ctr"/>
          <a:endParaRPr lang="en-US"/>
        </a:p>
      </dgm:t>
    </dgm:pt>
    <dgm:pt modelId="{F0FED30C-CD15-4D91-9A6B-0781A00AE3F0}" type="sibTrans" cxnId="{CC740EAC-8FE2-4271-BCA4-CCF00DB72A70}">
      <dgm:prSet/>
      <dgm:spPr/>
      <dgm:t>
        <a:bodyPr/>
        <a:lstStyle/>
        <a:p>
          <a:pPr algn="ctr"/>
          <a:endParaRPr lang="en-US"/>
        </a:p>
      </dgm:t>
    </dgm:pt>
    <dgm:pt modelId="{5FC5BF31-9729-4CB7-9B0E-68C59794FAD2}" type="pres">
      <dgm:prSet presAssocID="{A646BE3A-4CEA-4D14-BB05-72F1D842E77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029873-3658-4FDE-9558-CE533E3A6E80}" type="pres">
      <dgm:prSet presAssocID="{A646BE3A-4CEA-4D14-BB05-72F1D842E775}" presName="radial" presStyleCnt="0">
        <dgm:presLayoutVars>
          <dgm:animLvl val="ctr"/>
        </dgm:presLayoutVars>
      </dgm:prSet>
      <dgm:spPr/>
    </dgm:pt>
    <dgm:pt modelId="{B19C361B-451A-42CB-A70E-C3E7878B92ED}" type="pres">
      <dgm:prSet presAssocID="{7B44C618-80F0-432C-B8EA-DBB6444C6BC3}" presName="centerShape" presStyleLbl="vennNode1" presStyleIdx="0" presStyleCnt="6" custScaleX="165044" custLinFactNeighborX="-4806" custLinFactNeighborY="400"/>
      <dgm:spPr/>
      <dgm:t>
        <a:bodyPr/>
        <a:lstStyle/>
        <a:p>
          <a:endParaRPr lang="ru-RU"/>
        </a:p>
      </dgm:t>
    </dgm:pt>
    <dgm:pt modelId="{BCE5AA59-1127-4126-BCB7-45E3F5D36D15}" type="pres">
      <dgm:prSet presAssocID="{8A33BA85-A636-4540-8371-5246FFE1C877}" presName="node" presStyleLbl="vennNode1" presStyleIdx="1" presStyleCnt="6" custScaleX="262052" custRadScaleRad="97658" custRadScaleInc="8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EF430-0C1A-4017-A06D-F13DC8A78677}" type="pres">
      <dgm:prSet presAssocID="{362D6A0E-773E-4E7D-9364-40FDE87F2BE0}" presName="node" presStyleLbl="vennNode1" presStyleIdx="2" presStyleCnt="6" custScaleX="193347" custRadScaleRad="129134" custRadScaleInc="13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799F5-15D5-42B6-A966-5A92F27AC727}" type="pres">
      <dgm:prSet presAssocID="{AC768ACE-0052-40A8-AF90-C9BAE2ECD6B7}" presName="node" presStyleLbl="vennNode1" presStyleIdx="3" presStyleCnt="6" custScaleX="207830" custScaleY="136902" custRadScaleRad="151698" custRadScaleInc="-30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27A21-73B5-46F2-B53E-D50933D7F2A5}" type="pres">
      <dgm:prSet presAssocID="{865C2EE7-7EE5-486F-A33A-5087EF8DC4AC}" presName="node" presStyleLbl="vennNode1" presStyleIdx="4" presStyleCnt="6" custScaleX="204995" custScaleY="127649" custRadScaleRad="120446" custRadScaleInc="20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7FE33F-6B92-4CE1-AD19-8AD232955738}" type="pres">
      <dgm:prSet presAssocID="{B0818C9F-670D-4964-80D6-A5B33D3DB4BA}" presName="node" presStyleLbl="vennNode1" presStyleIdx="5" presStyleCnt="6" custScaleX="213704" custRadScaleRad="148964" custRadScaleInc="-79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3B0B31-5276-489F-B2B9-456F3BD9950A}" srcId="{A646BE3A-4CEA-4D14-BB05-72F1D842E775}" destId="{5834E4E2-FED9-4F2E-9623-C1E5176729BE}" srcOrd="2" destOrd="0" parTransId="{8D0103B2-9290-43A0-B2BB-902C5C4138D3}" sibTransId="{EED7B874-C0AB-49BC-A976-A5513FC3BCBF}"/>
    <dgm:cxn modelId="{A1A65063-DB34-44CE-8343-FA2C9DB774F2}" type="presOf" srcId="{B0818C9F-670D-4964-80D6-A5B33D3DB4BA}" destId="{C77FE33F-6B92-4CE1-AD19-8AD232955738}" srcOrd="0" destOrd="0" presId="urn:microsoft.com/office/officeart/2005/8/layout/radial3"/>
    <dgm:cxn modelId="{7B5C1A1C-E3FA-465A-AD95-A609E0CF28E1}" srcId="{7B44C618-80F0-432C-B8EA-DBB6444C6BC3}" destId="{AC768ACE-0052-40A8-AF90-C9BAE2ECD6B7}" srcOrd="2" destOrd="0" parTransId="{4FDD42E2-922C-4F6C-8CEB-3470DEA6D6CB}" sibTransId="{19446A0A-AAD4-49FF-8953-24C84DD68547}"/>
    <dgm:cxn modelId="{CC740EAC-8FE2-4271-BCA4-CCF00DB72A70}" srcId="{7B44C618-80F0-432C-B8EA-DBB6444C6BC3}" destId="{B0818C9F-670D-4964-80D6-A5B33D3DB4BA}" srcOrd="4" destOrd="0" parTransId="{3AF897C6-4C2A-492C-B9AA-065A2AA9B920}" sibTransId="{F0FED30C-CD15-4D91-9A6B-0781A00AE3F0}"/>
    <dgm:cxn modelId="{707D94E6-F9E0-4EE1-8DBE-596EB2F449B9}" type="presOf" srcId="{362D6A0E-773E-4E7D-9364-40FDE87F2BE0}" destId="{BC0EF430-0C1A-4017-A06D-F13DC8A78677}" srcOrd="0" destOrd="0" presId="urn:microsoft.com/office/officeart/2005/8/layout/radial3"/>
    <dgm:cxn modelId="{3CFC6826-BD12-470A-8846-1C2B7DAFA1D8}" srcId="{A646BE3A-4CEA-4D14-BB05-72F1D842E775}" destId="{D8C0B7C6-6BBF-437F-8202-84C3648D3191}" srcOrd="5" destOrd="0" parTransId="{8C21EB35-69D8-437C-A38C-A707D119F490}" sibTransId="{B31B31E4-4D61-41BC-9CF7-16D49C3F9B49}"/>
    <dgm:cxn modelId="{C4CD38BC-1222-4C44-BBF1-EEE5A3DE4D2C}" type="presOf" srcId="{7B44C618-80F0-432C-B8EA-DBB6444C6BC3}" destId="{B19C361B-451A-42CB-A70E-C3E7878B92ED}" srcOrd="0" destOrd="0" presId="urn:microsoft.com/office/officeart/2005/8/layout/radial3"/>
    <dgm:cxn modelId="{B68F87BC-EDC8-4EC2-9217-8F5FD9BC75C6}" type="presOf" srcId="{8A33BA85-A636-4540-8371-5246FFE1C877}" destId="{BCE5AA59-1127-4126-BCB7-45E3F5D36D15}" srcOrd="0" destOrd="0" presId="urn:microsoft.com/office/officeart/2005/8/layout/radial3"/>
    <dgm:cxn modelId="{72D8EEA1-DACB-4AA5-BD4F-321FE51B8776}" srcId="{7B44C618-80F0-432C-B8EA-DBB6444C6BC3}" destId="{362D6A0E-773E-4E7D-9364-40FDE87F2BE0}" srcOrd="1" destOrd="0" parTransId="{85E0603D-BFBD-4148-92AB-BFB8D40D3BA4}" sibTransId="{8461864B-9B28-4D6E-9DD5-34E846F1F41C}"/>
    <dgm:cxn modelId="{32E0555A-2109-4C80-8202-1BD2F8E09A12}" srcId="{A646BE3A-4CEA-4D14-BB05-72F1D842E775}" destId="{97B7E203-F052-4671-82E3-8B6E7513646E}" srcOrd="4" destOrd="0" parTransId="{B1F93921-C084-47D5-BAF0-E976BA92CDBC}" sibTransId="{3700239C-D67E-4039-919D-AE403B484DD5}"/>
    <dgm:cxn modelId="{2E15138B-DDD3-4D01-AF88-F0FED32B2D9C}" type="presOf" srcId="{865C2EE7-7EE5-486F-A33A-5087EF8DC4AC}" destId="{42827A21-73B5-46F2-B53E-D50933D7F2A5}" srcOrd="0" destOrd="0" presId="urn:microsoft.com/office/officeart/2005/8/layout/radial3"/>
    <dgm:cxn modelId="{0F561F2C-26C5-416D-AD77-5CFEAAF240E8}" type="presOf" srcId="{A646BE3A-4CEA-4D14-BB05-72F1D842E775}" destId="{5FC5BF31-9729-4CB7-9B0E-68C59794FAD2}" srcOrd="0" destOrd="0" presId="urn:microsoft.com/office/officeart/2005/8/layout/radial3"/>
    <dgm:cxn modelId="{10F9169E-44BD-4C7E-8BB7-5727F2D3AE21}" type="presOf" srcId="{AC768ACE-0052-40A8-AF90-C9BAE2ECD6B7}" destId="{10F799F5-15D5-42B6-A966-5A92F27AC727}" srcOrd="0" destOrd="0" presId="urn:microsoft.com/office/officeart/2005/8/layout/radial3"/>
    <dgm:cxn modelId="{6B22594B-E0E3-4A01-A2C2-B1DED8BEAFF4}" srcId="{A646BE3A-4CEA-4D14-BB05-72F1D842E775}" destId="{BBBF3AEB-EC95-4202-AB1D-BFBB438F57AE}" srcOrd="3" destOrd="0" parTransId="{D18EBBF3-D49B-49B9-99E7-37D272A870DB}" sibTransId="{F28AE709-2001-4E37-B49E-45E1AA67F0E7}"/>
    <dgm:cxn modelId="{FE675139-7E53-4CDF-AE92-FC9FB32AF926}" srcId="{7B44C618-80F0-432C-B8EA-DBB6444C6BC3}" destId="{8A33BA85-A636-4540-8371-5246FFE1C877}" srcOrd="0" destOrd="0" parTransId="{80BE666F-BCF6-4292-A024-9FE0A58FDFA2}" sibTransId="{91895FD4-2F79-4584-83EC-99800EFE631B}"/>
    <dgm:cxn modelId="{ADC5C8DB-96BD-4664-8E49-55E7DB8AC26A}" srcId="{A646BE3A-4CEA-4D14-BB05-72F1D842E775}" destId="{7B44C618-80F0-432C-B8EA-DBB6444C6BC3}" srcOrd="0" destOrd="0" parTransId="{99B9437D-CFC8-4B39-8D2F-D89874FE6A07}" sibTransId="{0C4F743D-34CE-4BDD-B956-A8BD75ECFBE7}"/>
    <dgm:cxn modelId="{16524979-7422-4F67-AAB0-ACB46C68F584}" srcId="{A646BE3A-4CEA-4D14-BB05-72F1D842E775}" destId="{48EDF3CA-955C-4E82-A310-D07F781525CE}" srcOrd="1" destOrd="0" parTransId="{3850EEFE-3A49-4E28-BED5-C05B08DB132F}" sibTransId="{3C54784A-0795-40D6-B82A-C39BFE847A33}"/>
    <dgm:cxn modelId="{2FFEBC24-0D62-4BC4-B03B-E18D37ED5A56}" srcId="{7B44C618-80F0-432C-B8EA-DBB6444C6BC3}" destId="{865C2EE7-7EE5-486F-A33A-5087EF8DC4AC}" srcOrd="3" destOrd="0" parTransId="{487C535E-AEBC-4414-BEB6-A24EE86150BD}" sibTransId="{3CFA33D2-B4E7-43C8-AEC2-F33D6D3AF23E}"/>
    <dgm:cxn modelId="{A41E15D4-F090-447E-A4C7-23BA66F9BC3D}" type="presParOf" srcId="{5FC5BF31-9729-4CB7-9B0E-68C59794FAD2}" destId="{8F029873-3658-4FDE-9558-CE533E3A6E80}" srcOrd="0" destOrd="0" presId="urn:microsoft.com/office/officeart/2005/8/layout/radial3"/>
    <dgm:cxn modelId="{456717CA-E904-4EB9-8231-C3465A379FE5}" type="presParOf" srcId="{8F029873-3658-4FDE-9558-CE533E3A6E80}" destId="{B19C361B-451A-42CB-A70E-C3E7878B92ED}" srcOrd="0" destOrd="0" presId="urn:microsoft.com/office/officeart/2005/8/layout/radial3"/>
    <dgm:cxn modelId="{9BAA5237-F180-45E1-A493-0D5BE72AFBC0}" type="presParOf" srcId="{8F029873-3658-4FDE-9558-CE533E3A6E80}" destId="{BCE5AA59-1127-4126-BCB7-45E3F5D36D15}" srcOrd="1" destOrd="0" presId="urn:microsoft.com/office/officeart/2005/8/layout/radial3"/>
    <dgm:cxn modelId="{D9FA238C-9D74-4797-918A-91649B1C7D71}" type="presParOf" srcId="{8F029873-3658-4FDE-9558-CE533E3A6E80}" destId="{BC0EF430-0C1A-4017-A06D-F13DC8A78677}" srcOrd="2" destOrd="0" presId="urn:microsoft.com/office/officeart/2005/8/layout/radial3"/>
    <dgm:cxn modelId="{81C2904E-6E56-4368-B03D-B8583D6B22A4}" type="presParOf" srcId="{8F029873-3658-4FDE-9558-CE533E3A6E80}" destId="{10F799F5-15D5-42B6-A966-5A92F27AC727}" srcOrd="3" destOrd="0" presId="urn:microsoft.com/office/officeart/2005/8/layout/radial3"/>
    <dgm:cxn modelId="{0AAF7FA9-E1C5-4BA2-9AA6-0BDA96B5FEEC}" type="presParOf" srcId="{8F029873-3658-4FDE-9558-CE533E3A6E80}" destId="{42827A21-73B5-46F2-B53E-D50933D7F2A5}" srcOrd="4" destOrd="0" presId="urn:microsoft.com/office/officeart/2005/8/layout/radial3"/>
    <dgm:cxn modelId="{800E8705-3156-4A76-985D-40F5B479C9B4}" type="presParOf" srcId="{8F029873-3658-4FDE-9558-CE533E3A6E80}" destId="{C77FE33F-6B92-4CE1-AD19-8AD232955738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46BE3A-4CEA-4D14-BB05-72F1D842E775}" type="doc">
      <dgm:prSet loTypeId="urn:microsoft.com/office/officeart/2005/8/layout/radial3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B44C618-80F0-432C-B8EA-DBB6444C6BC3}">
      <dgm:prSet phldrT="[Text]" custT="1"/>
      <dgm:spPr/>
      <dgm:t>
        <a:bodyPr/>
        <a:lstStyle/>
        <a:p>
          <a:pPr algn="ctr"/>
          <a:r>
            <a:rPr lang="ru-RU" sz="2000" b="1" i="0" noProof="0" dirty="0">
              <a:latin typeface="Book Antiqua"/>
            </a:rPr>
            <a:t>Типы интегрированного урока</a:t>
          </a:r>
        </a:p>
      </dgm:t>
    </dgm:pt>
    <dgm:pt modelId="{99B9437D-CFC8-4B39-8D2F-D89874FE6A07}" type="parTrans" cxnId="{ADC5C8DB-96BD-4664-8E49-55E7DB8AC26A}">
      <dgm:prSet/>
      <dgm:spPr/>
      <dgm:t>
        <a:bodyPr/>
        <a:lstStyle/>
        <a:p>
          <a:pPr algn="ctr"/>
          <a:endParaRPr lang="en-US"/>
        </a:p>
      </dgm:t>
    </dgm:pt>
    <dgm:pt modelId="{0C4F743D-34CE-4BDD-B956-A8BD75ECFBE7}" type="sibTrans" cxnId="{ADC5C8DB-96BD-4664-8E49-55E7DB8AC26A}">
      <dgm:prSet/>
      <dgm:spPr/>
      <dgm:t>
        <a:bodyPr/>
        <a:lstStyle/>
        <a:p>
          <a:pPr algn="ctr"/>
          <a:endParaRPr lang="en-US"/>
        </a:p>
      </dgm:t>
    </dgm:pt>
    <dgm:pt modelId="{5834E4E2-FED9-4F2E-9623-C1E5176729B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8D0103B2-9290-43A0-B2BB-902C5C4138D3}" type="parTrans" cxnId="{C23B0B31-5276-489F-B2B9-456F3BD9950A}">
      <dgm:prSet/>
      <dgm:spPr/>
      <dgm:t>
        <a:bodyPr/>
        <a:lstStyle/>
        <a:p>
          <a:pPr algn="ctr"/>
          <a:endParaRPr lang="en-US"/>
        </a:p>
      </dgm:t>
    </dgm:pt>
    <dgm:pt modelId="{EED7B874-C0AB-49BC-A976-A5513FC3BCBF}" type="sibTrans" cxnId="{C23B0B31-5276-489F-B2B9-456F3BD9950A}">
      <dgm:prSet/>
      <dgm:spPr/>
      <dgm:t>
        <a:bodyPr/>
        <a:lstStyle/>
        <a:p>
          <a:pPr algn="ctr"/>
          <a:endParaRPr lang="en-US"/>
        </a:p>
      </dgm:t>
    </dgm:pt>
    <dgm:pt modelId="{BBBF3AEB-EC95-4202-AB1D-BFBB438F57A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D18EBBF3-D49B-49B9-99E7-37D272A870DB}" type="parTrans" cxnId="{6B22594B-E0E3-4A01-A2C2-B1DED8BEAFF4}">
      <dgm:prSet/>
      <dgm:spPr/>
      <dgm:t>
        <a:bodyPr/>
        <a:lstStyle/>
        <a:p>
          <a:pPr algn="ctr"/>
          <a:endParaRPr lang="en-US"/>
        </a:p>
      </dgm:t>
    </dgm:pt>
    <dgm:pt modelId="{F28AE709-2001-4E37-B49E-45E1AA67F0E7}" type="sibTrans" cxnId="{6B22594B-E0E3-4A01-A2C2-B1DED8BEAFF4}">
      <dgm:prSet/>
      <dgm:spPr/>
      <dgm:t>
        <a:bodyPr/>
        <a:lstStyle/>
        <a:p>
          <a:pPr algn="ctr"/>
          <a:endParaRPr lang="en-US"/>
        </a:p>
      </dgm:t>
    </dgm:pt>
    <dgm:pt modelId="{48EDF3CA-955C-4E82-A310-D07F781525C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3850EEFE-3A49-4E28-BED5-C05B08DB132F}" type="parTrans" cxnId="{16524979-7422-4F67-AAB0-ACB46C68F584}">
      <dgm:prSet/>
      <dgm:spPr/>
      <dgm:t>
        <a:bodyPr/>
        <a:lstStyle/>
        <a:p>
          <a:pPr algn="ctr"/>
          <a:endParaRPr lang="en-US"/>
        </a:p>
      </dgm:t>
    </dgm:pt>
    <dgm:pt modelId="{3C54784A-0795-40D6-B82A-C39BFE847A33}" type="sibTrans" cxnId="{16524979-7422-4F67-AAB0-ACB46C68F584}">
      <dgm:prSet/>
      <dgm:spPr/>
      <dgm:t>
        <a:bodyPr/>
        <a:lstStyle/>
        <a:p>
          <a:pPr algn="ctr"/>
          <a:endParaRPr lang="en-US"/>
        </a:p>
      </dgm:t>
    </dgm:pt>
    <dgm:pt modelId="{97B7E203-F052-4671-82E3-8B6E7513646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B1F93921-C084-47D5-BAF0-E976BA92CDBC}" type="parTrans" cxnId="{32E0555A-2109-4C80-8202-1BD2F8E09A12}">
      <dgm:prSet/>
      <dgm:spPr/>
      <dgm:t>
        <a:bodyPr/>
        <a:lstStyle/>
        <a:p>
          <a:pPr algn="ctr"/>
          <a:endParaRPr lang="en-US"/>
        </a:p>
      </dgm:t>
    </dgm:pt>
    <dgm:pt modelId="{3700239C-D67E-4039-919D-AE403B484DD5}" type="sibTrans" cxnId="{32E0555A-2109-4C80-8202-1BD2F8E09A12}">
      <dgm:prSet/>
      <dgm:spPr/>
      <dgm:t>
        <a:bodyPr/>
        <a:lstStyle/>
        <a:p>
          <a:pPr algn="ctr"/>
          <a:endParaRPr lang="en-US"/>
        </a:p>
      </dgm:t>
    </dgm:pt>
    <dgm:pt modelId="{D8C0B7C6-6BBF-437F-8202-84C3648D3191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8C21EB35-69D8-437C-A38C-A707D119F490}" type="parTrans" cxnId="{3CFC6826-BD12-470A-8846-1C2B7DAFA1D8}">
      <dgm:prSet/>
      <dgm:spPr/>
      <dgm:t>
        <a:bodyPr/>
        <a:lstStyle/>
        <a:p>
          <a:pPr algn="ctr"/>
          <a:endParaRPr lang="en-US"/>
        </a:p>
      </dgm:t>
    </dgm:pt>
    <dgm:pt modelId="{B31B31E4-4D61-41BC-9CF7-16D49C3F9B49}" type="sibTrans" cxnId="{3CFC6826-BD12-470A-8846-1C2B7DAFA1D8}">
      <dgm:prSet/>
      <dgm:spPr/>
      <dgm:t>
        <a:bodyPr/>
        <a:lstStyle/>
        <a:p>
          <a:pPr algn="ctr"/>
          <a:endParaRPr lang="en-US"/>
        </a:p>
      </dgm:t>
    </dgm:pt>
    <dgm:pt modelId="{8A33BA85-A636-4540-8371-5246FFE1C877}">
      <dgm:prSet phldrT="[Text]" custT="1"/>
      <dgm:spPr/>
      <dgm:t>
        <a:bodyPr/>
        <a:lstStyle/>
        <a:p>
          <a:pPr algn="ctr"/>
          <a:r>
            <a:rPr lang="ru-RU" sz="1800" b="1" i="0" noProof="0" dirty="0">
              <a:solidFill>
                <a:srgbClr val="00B050"/>
              </a:solidFill>
              <a:latin typeface="Book Antiqua"/>
            </a:rPr>
            <a:t>Урок формирования новых знаний</a:t>
          </a:r>
        </a:p>
      </dgm:t>
    </dgm:pt>
    <dgm:pt modelId="{80BE666F-BCF6-4292-A024-9FE0A58FDFA2}" type="parTrans" cxnId="{FE675139-7E53-4CDF-AE92-FC9FB32AF926}">
      <dgm:prSet/>
      <dgm:spPr/>
      <dgm:t>
        <a:bodyPr/>
        <a:lstStyle/>
        <a:p>
          <a:pPr algn="ctr"/>
          <a:endParaRPr lang="en-US"/>
        </a:p>
      </dgm:t>
    </dgm:pt>
    <dgm:pt modelId="{91895FD4-2F79-4584-83EC-99800EFE631B}" type="sibTrans" cxnId="{FE675139-7E53-4CDF-AE92-FC9FB32AF926}">
      <dgm:prSet/>
      <dgm:spPr/>
      <dgm:t>
        <a:bodyPr/>
        <a:lstStyle/>
        <a:p>
          <a:pPr algn="ctr"/>
          <a:endParaRPr lang="en-US"/>
        </a:p>
      </dgm:t>
    </dgm:pt>
    <dgm:pt modelId="{362D6A0E-773E-4E7D-9364-40FDE87F2BE0}">
      <dgm:prSet phldrT="[Text]" custT="1"/>
      <dgm:spPr/>
      <dgm:t>
        <a:bodyPr/>
        <a:lstStyle/>
        <a:p>
          <a:pPr algn="ctr"/>
          <a:r>
            <a:rPr lang="ru-RU" sz="1600" b="1" i="0" noProof="0" dirty="0">
              <a:solidFill>
                <a:schemeClr val="accent3">
                  <a:lumMod val="50000"/>
                </a:schemeClr>
              </a:solidFill>
              <a:latin typeface="Book Antiqua"/>
            </a:rPr>
            <a:t>Урок обучения умениям и навыкам</a:t>
          </a:r>
        </a:p>
      </dgm:t>
    </dgm:pt>
    <dgm:pt modelId="{85E0603D-BFBD-4148-92AB-BFB8D40D3BA4}" type="parTrans" cxnId="{72D8EEA1-DACB-4AA5-BD4F-321FE51B8776}">
      <dgm:prSet/>
      <dgm:spPr/>
      <dgm:t>
        <a:bodyPr/>
        <a:lstStyle/>
        <a:p>
          <a:pPr algn="ctr"/>
          <a:endParaRPr lang="en-US"/>
        </a:p>
      </dgm:t>
    </dgm:pt>
    <dgm:pt modelId="{8461864B-9B28-4D6E-9DD5-34E846F1F41C}" type="sibTrans" cxnId="{72D8EEA1-DACB-4AA5-BD4F-321FE51B8776}">
      <dgm:prSet/>
      <dgm:spPr/>
      <dgm:t>
        <a:bodyPr/>
        <a:lstStyle/>
        <a:p>
          <a:pPr algn="ctr"/>
          <a:endParaRPr lang="en-US"/>
        </a:p>
      </dgm:t>
    </dgm:pt>
    <dgm:pt modelId="{AC768ACE-0052-40A8-AF90-C9BAE2ECD6B7}">
      <dgm:prSet phldrT="[Text]" custT="1"/>
      <dgm:spPr/>
      <dgm:t>
        <a:bodyPr/>
        <a:lstStyle/>
        <a:p>
          <a:pPr algn="ctr"/>
          <a:r>
            <a:rPr lang="ru-RU" sz="1600" b="1" i="0" noProof="0" dirty="0">
              <a:solidFill>
                <a:schemeClr val="accent5">
                  <a:lumMod val="75000"/>
                </a:schemeClr>
              </a:solidFill>
              <a:latin typeface="Book Antiqua"/>
            </a:rPr>
            <a:t>Для целостного, синтезированного восприятия изучаемых по данной теме вопросов</a:t>
          </a:r>
        </a:p>
      </dgm:t>
    </dgm:pt>
    <dgm:pt modelId="{4FDD42E2-922C-4F6C-8CEB-3470DEA6D6CB}" type="parTrans" cxnId="{7B5C1A1C-E3FA-465A-AD95-A609E0CF28E1}">
      <dgm:prSet/>
      <dgm:spPr/>
      <dgm:t>
        <a:bodyPr/>
        <a:lstStyle/>
        <a:p>
          <a:pPr algn="ctr"/>
          <a:endParaRPr lang="en-US"/>
        </a:p>
      </dgm:t>
    </dgm:pt>
    <dgm:pt modelId="{19446A0A-AAD4-49FF-8953-24C84DD68547}" type="sibTrans" cxnId="{7B5C1A1C-E3FA-465A-AD95-A609E0CF28E1}">
      <dgm:prSet/>
      <dgm:spPr/>
      <dgm:t>
        <a:bodyPr/>
        <a:lstStyle/>
        <a:p>
          <a:pPr algn="ctr"/>
          <a:endParaRPr lang="en-US"/>
        </a:p>
      </dgm:t>
    </dgm:pt>
    <dgm:pt modelId="{FC190D9E-94BE-4B60-A2D1-05E37F2A53B1}">
      <dgm:prSet phldrT="[Text]" custT="1"/>
      <dgm:spPr/>
      <dgm:t>
        <a:bodyPr/>
        <a:lstStyle/>
        <a:p>
          <a:pPr algn="ctr"/>
          <a:r>
            <a:rPr lang="ru-RU" sz="1600" b="1" i="0" noProof="0" dirty="0">
              <a:solidFill>
                <a:schemeClr val="accent6">
                  <a:lumMod val="75000"/>
                </a:schemeClr>
              </a:solidFill>
              <a:latin typeface="Book Antiqua"/>
            </a:rPr>
            <a:t>Урок применения знаний на практике</a:t>
          </a:r>
        </a:p>
      </dgm:t>
    </dgm:pt>
    <dgm:pt modelId="{1E635251-6CEC-4261-AC07-44BBADA10127}" type="parTrans" cxnId="{2A8D3DD9-984B-4DBA-B330-D738EB04D9C4}">
      <dgm:prSet/>
      <dgm:spPr/>
      <dgm:t>
        <a:bodyPr/>
        <a:lstStyle/>
        <a:p>
          <a:endParaRPr lang="ru-RU"/>
        </a:p>
      </dgm:t>
    </dgm:pt>
    <dgm:pt modelId="{1FF17738-9CA9-48A3-81F5-DEDA59CF7B3A}" type="sibTrans" cxnId="{2A8D3DD9-984B-4DBA-B330-D738EB04D9C4}">
      <dgm:prSet/>
      <dgm:spPr/>
      <dgm:t>
        <a:bodyPr/>
        <a:lstStyle/>
        <a:p>
          <a:endParaRPr lang="ru-RU"/>
        </a:p>
      </dgm:t>
    </dgm:pt>
    <dgm:pt modelId="{B0818C9F-670D-4964-80D6-A5B33D3DB4BA}">
      <dgm:prSet phldrT="[Text]" custT="1"/>
      <dgm:spPr/>
      <dgm:t>
        <a:bodyPr/>
        <a:lstStyle/>
        <a:p>
          <a:pPr algn="ctr"/>
          <a:r>
            <a:rPr lang="ru-RU" sz="1600" b="1" i="0" noProof="0" dirty="0">
              <a:solidFill>
                <a:schemeClr val="accent2">
                  <a:lumMod val="75000"/>
                </a:schemeClr>
              </a:solidFill>
              <a:latin typeface="Book Antiqua"/>
            </a:rPr>
            <a:t>Урок контроля и проверки знаний и умений</a:t>
          </a:r>
        </a:p>
      </dgm:t>
    </dgm:pt>
    <dgm:pt modelId="{F0FED30C-CD15-4D91-9A6B-0781A00AE3F0}" type="sibTrans" cxnId="{CC740EAC-8FE2-4271-BCA4-CCF00DB72A70}">
      <dgm:prSet/>
      <dgm:spPr/>
      <dgm:t>
        <a:bodyPr/>
        <a:lstStyle/>
        <a:p>
          <a:pPr algn="ctr"/>
          <a:endParaRPr lang="en-US"/>
        </a:p>
      </dgm:t>
    </dgm:pt>
    <dgm:pt modelId="{3AF897C6-4C2A-492C-B9AA-065A2AA9B920}" type="parTrans" cxnId="{CC740EAC-8FE2-4271-BCA4-CCF00DB72A70}">
      <dgm:prSet/>
      <dgm:spPr/>
      <dgm:t>
        <a:bodyPr/>
        <a:lstStyle/>
        <a:p>
          <a:pPr algn="ctr"/>
          <a:endParaRPr lang="en-US"/>
        </a:p>
      </dgm:t>
    </dgm:pt>
    <dgm:pt modelId="{5FC5BF31-9729-4CB7-9B0E-68C59794FAD2}" type="pres">
      <dgm:prSet presAssocID="{A646BE3A-4CEA-4D14-BB05-72F1D842E77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029873-3658-4FDE-9558-CE533E3A6E80}" type="pres">
      <dgm:prSet presAssocID="{A646BE3A-4CEA-4D14-BB05-72F1D842E775}" presName="radial" presStyleCnt="0">
        <dgm:presLayoutVars>
          <dgm:animLvl val="ctr"/>
        </dgm:presLayoutVars>
      </dgm:prSet>
      <dgm:spPr/>
    </dgm:pt>
    <dgm:pt modelId="{B19C361B-451A-42CB-A70E-C3E7878B92ED}" type="pres">
      <dgm:prSet presAssocID="{7B44C618-80F0-432C-B8EA-DBB6444C6BC3}" presName="centerShape" presStyleLbl="vennNode1" presStyleIdx="0" presStyleCnt="6" custScaleX="165044" custLinFactNeighborX="-4806" custLinFactNeighborY="400"/>
      <dgm:spPr/>
      <dgm:t>
        <a:bodyPr/>
        <a:lstStyle/>
        <a:p>
          <a:endParaRPr lang="ru-RU"/>
        </a:p>
      </dgm:t>
    </dgm:pt>
    <dgm:pt modelId="{BCE5AA59-1127-4126-BCB7-45E3F5D36D15}" type="pres">
      <dgm:prSet presAssocID="{8A33BA85-A636-4540-8371-5246FFE1C877}" presName="node" presStyleLbl="vennNode1" presStyleIdx="1" presStyleCnt="6" custScaleX="262052" custRadScaleRad="97658" custRadScaleInc="8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EF430-0C1A-4017-A06D-F13DC8A78677}" type="pres">
      <dgm:prSet presAssocID="{362D6A0E-773E-4E7D-9364-40FDE87F2BE0}" presName="node" presStyleLbl="vennNode1" presStyleIdx="2" presStyleCnt="6" custScaleX="193347" custRadScaleRad="129134" custRadScaleInc="13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799F5-15D5-42B6-A966-5A92F27AC727}" type="pres">
      <dgm:prSet presAssocID="{AC768ACE-0052-40A8-AF90-C9BAE2ECD6B7}" presName="node" presStyleLbl="vennNode1" presStyleIdx="3" presStyleCnt="6" custScaleX="207830" custScaleY="136902" custRadScaleRad="151698" custRadScaleInc="-30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206129-CE09-4887-8A94-DA7E58B65D9B}" type="pres">
      <dgm:prSet presAssocID="{FC190D9E-94BE-4B60-A2D1-05E37F2A53B1}" presName="node" presStyleLbl="vennNode1" presStyleIdx="4" presStyleCnt="6" custScaleX="2110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7FE33F-6B92-4CE1-AD19-8AD232955738}" type="pres">
      <dgm:prSet presAssocID="{B0818C9F-670D-4964-80D6-A5B33D3DB4BA}" presName="node" presStyleLbl="vennNode1" presStyleIdx="5" presStyleCnt="6" custScaleX="213704" custRadScaleRad="148964" custRadScaleInc="-79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675139-7E53-4CDF-AE92-FC9FB32AF926}" srcId="{7B44C618-80F0-432C-B8EA-DBB6444C6BC3}" destId="{8A33BA85-A636-4540-8371-5246FFE1C877}" srcOrd="0" destOrd="0" parTransId="{80BE666F-BCF6-4292-A024-9FE0A58FDFA2}" sibTransId="{91895FD4-2F79-4584-83EC-99800EFE631B}"/>
    <dgm:cxn modelId="{CC740EAC-8FE2-4271-BCA4-CCF00DB72A70}" srcId="{7B44C618-80F0-432C-B8EA-DBB6444C6BC3}" destId="{B0818C9F-670D-4964-80D6-A5B33D3DB4BA}" srcOrd="4" destOrd="0" parTransId="{3AF897C6-4C2A-492C-B9AA-065A2AA9B920}" sibTransId="{F0FED30C-CD15-4D91-9A6B-0781A00AE3F0}"/>
    <dgm:cxn modelId="{C4CD38BC-1222-4C44-BBF1-EEE5A3DE4D2C}" type="presOf" srcId="{7B44C618-80F0-432C-B8EA-DBB6444C6BC3}" destId="{B19C361B-451A-42CB-A70E-C3E7878B92ED}" srcOrd="0" destOrd="0" presId="urn:microsoft.com/office/officeart/2005/8/layout/radial3"/>
    <dgm:cxn modelId="{A1A65063-DB34-44CE-8343-FA2C9DB774F2}" type="presOf" srcId="{B0818C9F-670D-4964-80D6-A5B33D3DB4BA}" destId="{C77FE33F-6B92-4CE1-AD19-8AD232955738}" srcOrd="0" destOrd="0" presId="urn:microsoft.com/office/officeart/2005/8/layout/radial3"/>
    <dgm:cxn modelId="{6B22594B-E0E3-4A01-A2C2-B1DED8BEAFF4}" srcId="{A646BE3A-4CEA-4D14-BB05-72F1D842E775}" destId="{BBBF3AEB-EC95-4202-AB1D-BFBB438F57AE}" srcOrd="3" destOrd="0" parTransId="{D18EBBF3-D49B-49B9-99E7-37D272A870DB}" sibTransId="{F28AE709-2001-4E37-B49E-45E1AA67F0E7}"/>
    <dgm:cxn modelId="{2A8D3DD9-984B-4DBA-B330-D738EB04D9C4}" srcId="{7B44C618-80F0-432C-B8EA-DBB6444C6BC3}" destId="{FC190D9E-94BE-4B60-A2D1-05E37F2A53B1}" srcOrd="3" destOrd="0" parTransId="{1E635251-6CEC-4261-AC07-44BBADA10127}" sibTransId="{1FF17738-9CA9-48A3-81F5-DEDA59CF7B3A}"/>
    <dgm:cxn modelId="{16524979-7422-4F67-AAB0-ACB46C68F584}" srcId="{A646BE3A-4CEA-4D14-BB05-72F1D842E775}" destId="{48EDF3CA-955C-4E82-A310-D07F781525CE}" srcOrd="1" destOrd="0" parTransId="{3850EEFE-3A49-4E28-BED5-C05B08DB132F}" sibTransId="{3C54784A-0795-40D6-B82A-C39BFE847A33}"/>
    <dgm:cxn modelId="{ADC5C8DB-96BD-4664-8E49-55E7DB8AC26A}" srcId="{A646BE3A-4CEA-4D14-BB05-72F1D842E775}" destId="{7B44C618-80F0-432C-B8EA-DBB6444C6BC3}" srcOrd="0" destOrd="0" parTransId="{99B9437D-CFC8-4B39-8D2F-D89874FE6A07}" sibTransId="{0C4F743D-34CE-4BDD-B956-A8BD75ECFBE7}"/>
    <dgm:cxn modelId="{0F561F2C-26C5-416D-AD77-5CFEAAF240E8}" type="presOf" srcId="{A646BE3A-4CEA-4D14-BB05-72F1D842E775}" destId="{5FC5BF31-9729-4CB7-9B0E-68C59794FAD2}" srcOrd="0" destOrd="0" presId="urn:microsoft.com/office/officeart/2005/8/layout/radial3"/>
    <dgm:cxn modelId="{72D8EEA1-DACB-4AA5-BD4F-321FE51B8776}" srcId="{7B44C618-80F0-432C-B8EA-DBB6444C6BC3}" destId="{362D6A0E-773E-4E7D-9364-40FDE87F2BE0}" srcOrd="1" destOrd="0" parTransId="{85E0603D-BFBD-4148-92AB-BFB8D40D3BA4}" sibTransId="{8461864B-9B28-4D6E-9DD5-34E846F1F41C}"/>
    <dgm:cxn modelId="{10F9169E-44BD-4C7E-8BB7-5727F2D3AE21}" type="presOf" srcId="{AC768ACE-0052-40A8-AF90-C9BAE2ECD6B7}" destId="{10F799F5-15D5-42B6-A966-5A92F27AC727}" srcOrd="0" destOrd="0" presId="urn:microsoft.com/office/officeart/2005/8/layout/radial3"/>
    <dgm:cxn modelId="{707D94E6-F9E0-4EE1-8DBE-596EB2F449B9}" type="presOf" srcId="{362D6A0E-773E-4E7D-9364-40FDE87F2BE0}" destId="{BC0EF430-0C1A-4017-A06D-F13DC8A78677}" srcOrd="0" destOrd="0" presId="urn:microsoft.com/office/officeart/2005/8/layout/radial3"/>
    <dgm:cxn modelId="{D6BAF557-53ED-4BCE-8B8B-77315ED78774}" type="presOf" srcId="{FC190D9E-94BE-4B60-A2D1-05E37F2A53B1}" destId="{0F206129-CE09-4887-8A94-DA7E58B65D9B}" srcOrd="0" destOrd="0" presId="urn:microsoft.com/office/officeart/2005/8/layout/radial3"/>
    <dgm:cxn modelId="{B68F87BC-EDC8-4EC2-9217-8F5FD9BC75C6}" type="presOf" srcId="{8A33BA85-A636-4540-8371-5246FFE1C877}" destId="{BCE5AA59-1127-4126-BCB7-45E3F5D36D15}" srcOrd="0" destOrd="0" presId="urn:microsoft.com/office/officeart/2005/8/layout/radial3"/>
    <dgm:cxn modelId="{C23B0B31-5276-489F-B2B9-456F3BD9950A}" srcId="{A646BE3A-4CEA-4D14-BB05-72F1D842E775}" destId="{5834E4E2-FED9-4F2E-9623-C1E5176729BE}" srcOrd="2" destOrd="0" parTransId="{8D0103B2-9290-43A0-B2BB-902C5C4138D3}" sibTransId="{EED7B874-C0AB-49BC-A976-A5513FC3BCBF}"/>
    <dgm:cxn modelId="{32E0555A-2109-4C80-8202-1BD2F8E09A12}" srcId="{A646BE3A-4CEA-4D14-BB05-72F1D842E775}" destId="{97B7E203-F052-4671-82E3-8B6E7513646E}" srcOrd="4" destOrd="0" parTransId="{B1F93921-C084-47D5-BAF0-E976BA92CDBC}" sibTransId="{3700239C-D67E-4039-919D-AE403B484DD5}"/>
    <dgm:cxn modelId="{7B5C1A1C-E3FA-465A-AD95-A609E0CF28E1}" srcId="{7B44C618-80F0-432C-B8EA-DBB6444C6BC3}" destId="{AC768ACE-0052-40A8-AF90-C9BAE2ECD6B7}" srcOrd="2" destOrd="0" parTransId="{4FDD42E2-922C-4F6C-8CEB-3470DEA6D6CB}" sibTransId="{19446A0A-AAD4-49FF-8953-24C84DD68547}"/>
    <dgm:cxn modelId="{3CFC6826-BD12-470A-8846-1C2B7DAFA1D8}" srcId="{A646BE3A-4CEA-4D14-BB05-72F1D842E775}" destId="{D8C0B7C6-6BBF-437F-8202-84C3648D3191}" srcOrd="5" destOrd="0" parTransId="{8C21EB35-69D8-437C-A38C-A707D119F490}" sibTransId="{B31B31E4-4D61-41BC-9CF7-16D49C3F9B49}"/>
    <dgm:cxn modelId="{A41E15D4-F090-447E-A4C7-23BA66F9BC3D}" type="presParOf" srcId="{5FC5BF31-9729-4CB7-9B0E-68C59794FAD2}" destId="{8F029873-3658-4FDE-9558-CE533E3A6E80}" srcOrd="0" destOrd="0" presId="urn:microsoft.com/office/officeart/2005/8/layout/radial3"/>
    <dgm:cxn modelId="{456717CA-E904-4EB9-8231-C3465A379FE5}" type="presParOf" srcId="{8F029873-3658-4FDE-9558-CE533E3A6E80}" destId="{B19C361B-451A-42CB-A70E-C3E7878B92ED}" srcOrd="0" destOrd="0" presId="urn:microsoft.com/office/officeart/2005/8/layout/radial3"/>
    <dgm:cxn modelId="{9BAA5237-F180-45E1-A493-0D5BE72AFBC0}" type="presParOf" srcId="{8F029873-3658-4FDE-9558-CE533E3A6E80}" destId="{BCE5AA59-1127-4126-BCB7-45E3F5D36D15}" srcOrd="1" destOrd="0" presId="urn:microsoft.com/office/officeart/2005/8/layout/radial3"/>
    <dgm:cxn modelId="{D9FA238C-9D74-4797-918A-91649B1C7D71}" type="presParOf" srcId="{8F029873-3658-4FDE-9558-CE533E3A6E80}" destId="{BC0EF430-0C1A-4017-A06D-F13DC8A78677}" srcOrd="2" destOrd="0" presId="urn:microsoft.com/office/officeart/2005/8/layout/radial3"/>
    <dgm:cxn modelId="{81C2904E-6E56-4368-B03D-B8583D6B22A4}" type="presParOf" srcId="{8F029873-3658-4FDE-9558-CE533E3A6E80}" destId="{10F799F5-15D5-42B6-A966-5A92F27AC727}" srcOrd="3" destOrd="0" presId="urn:microsoft.com/office/officeart/2005/8/layout/radial3"/>
    <dgm:cxn modelId="{1417720C-96AF-462D-A420-560890A7F4D6}" type="presParOf" srcId="{8F029873-3658-4FDE-9558-CE533E3A6E80}" destId="{0F206129-CE09-4887-8A94-DA7E58B65D9B}" srcOrd="4" destOrd="0" presId="urn:microsoft.com/office/officeart/2005/8/layout/radial3"/>
    <dgm:cxn modelId="{800E8705-3156-4A76-985D-40F5B479C9B4}" type="presParOf" srcId="{8F029873-3658-4FDE-9558-CE533E3A6E80}" destId="{C77FE33F-6B92-4CE1-AD19-8AD232955738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46BE3A-4CEA-4D14-BB05-72F1D842E775}" type="doc">
      <dgm:prSet loTypeId="urn:microsoft.com/office/officeart/2005/8/layout/radial3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B44C618-80F0-432C-B8EA-DBB6444C6BC3}">
      <dgm:prSet phldrT="[Text]" custT="1"/>
      <dgm:spPr/>
      <dgm:t>
        <a:bodyPr/>
        <a:lstStyle/>
        <a:p>
          <a:pPr algn="ctr"/>
          <a:r>
            <a:rPr lang="ru-RU" sz="2000" b="1" i="0" noProof="0" smtClean="0">
              <a:latin typeface="Book Antiqua"/>
            </a:rPr>
            <a:t>Формы</a:t>
          </a:r>
        </a:p>
        <a:p>
          <a:pPr algn="ctr"/>
          <a:r>
            <a:rPr lang="ru-RU" sz="2000" b="1" i="0" noProof="0" smtClean="0">
              <a:latin typeface="Book Antiqua"/>
            </a:rPr>
            <a:t>интегрированного </a:t>
          </a:r>
          <a:r>
            <a:rPr lang="ru-RU" sz="2000" b="1" i="0" noProof="0" dirty="0">
              <a:latin typeface="Book Antiqua"/>
            </a:rPr>
            <a:t>урока</a:t>
          </a:r>
        </a:p>
      </dgm:t>
    </dgm:pt>
    <dgm:pt modelId="{99B9437D-CFC8-4B39-8D2F-D89874FE6A07}" type="parTrans" cxnId="{ADC5C8DB-96BD-4664-8E49-55E7DB8AC26A}">
      <dgm:prSet/>
      <dgm:spPr/>
      <dgm:t>
        <a:bodyPr/>
        <a:lstStyle/>
        <a:p>
          <a:pPr algn="ctr"/>
          <a:endParaRPr lang="en-US"/>
        </a:p>
      </dgm:t>
    </dgm:pt>
    <dgm:pt modelId="{0C4F743D-34CE-4BDD-B956-A8BD75ECFBE7}" type="sibTrans" cxnId="{ADC5C8DB-96BD-4664-8E49-55E7DB8AC26A}">
      <dgm:prSet/>
      <dgm:spPr/>
      <dgm:t>
        <a:bodyPr/>
        <a:lstStyle/>
        <a:p>
          <a:pPr algn="ctr"/>
          <a:endParaRPr lang="en-US"/>
        </a:p>
      </dgm:t>
    </dgm:pt>
    <dgm:pt modelId="{5834E4E2-FED9-4F2E-9623-C1E5176729B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8D0103B2-9290-43A0-B2BB-902C5C4138D3}" type="parTrans" cxnId="{C23B0B31-5276-489F-B2B9-456F3BD9950A}">
      <dgm:prSet/>
      <dgm:spPr/>
      <dgm:t>
        <a:bodyPr/>
        <a:lstStyle/>
        <a:p>
          <a:pPr algn="ctr"/>
          <a:endParaRPr lang="en-US"/>
        </a:p>
      </dgm:t>
    </dgm:pt>
    <dgm:pt modelId="{EED7B874-C0AB-49BC-A976-A5513FC3BCBF}" type="sibTrans" cxnId="{C23B0B31-5276-489F-B2B9-456F3BD9950A}">
      <dgm:prSet/>
      <dgm:spPr/>
      <dgm:t>
        <a:bodyPr/>
        <a:lstStyle/>
        <a:p>
          <a:pPr algn="ctr"/>
          <a:endParaRPr lang="en-US"/>
        </a:p>
      </dgm:t>
    </dgm:pt>
    <dgm:pt modelId="{BBBF3AEB-EC95-4202-AB1D-BFBB438F57A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D18EBBF3-D49B-49B9-99E7-37D272A870DB}" type="parTrans" cxnId="{6B22594B-E0E3-4A01-A2C2-B1DED8BEAFF4}">
      <dgm:prSet/>
      <dgm:spPr/>
      <dgm:t>
        <a:bodyPr/>
        <a:lstStyle/>
        <a:p>
          <a:pPr algn="ctr"/>
          <a:endParaRPr lang="en-US"/>
        </a:p>
      </dgm:t>
    </dgm:pt>
    <dgm:pt modelId="{F28AE709-2001-4E37-B49E-45E1AA67F0E7}" type="sibTrans" cxnId="{6B22594B-E0E3-4A01-A2C2-B1DED8BEAFF4}">
      <dgm:prSet/>
      <dgm:spPr/>
      <dgm:t>
        <a:bodyPr/>
        <a:lstStyle/>
        <a:p>
          <a:pPr algn="ctr"/>
          <a:endParaRPr lang="en-US"/>
        </a:p>
      </dgm:t>
    </dgm:pt>
    <dgm:pt modelId="{48EDF3CA-955C-4E82-A310-D07F781525C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3850EEFE-3A49-4E28-BED5-C05B08DB132F}" type="parTrans" cxnId="{16524979-7422-4F67-AAB0-ACB46C68F584}">
      <dgm:prSet/>
      <dgm:spPr/>
      <dgm:t>
        <a:bodyPr/>
        <a:lstStyle/>
        <a:p>
          <a:pPr algn="ctr"/>
          <a:endParaRPr lang="en-US"/>
        </a:p>
      </dgm:t>
    </dgm:pt>
    <dgm:pt modelId="{3C54784A-0795-40D6-B82A-C39BFE847A33}" type="sibTrans" cxnId="{16524979-7422-4F67-AAB0-ACB46C68F584}">
      <dgm:prSet/>
      <dgm:spPr/>
      <dgm:t>
        <a:bodyPr/>
        <a:lstStyle/>
        <a:p>
          <a:pPr algn="ctr"/>
          <a:endParaRPr lang="en-US"/>
        </a:p>
      </dgm:t>
    </dgm:pt>
    <dgm:pt modelId="{97B7E203-F052-4671-82E3-8B6E7513646E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B1F93921-C084-47D5-BAF0-E976BA92CDBC}" type="parTrans" cxnId="{32E0555A-2109-4C80-8202-1BD2F8E09A12}">
      <dgm:prSet/>
      <dgm:spPr/>
      <dgm:t>
        <a:bodyPr/>
        <a:lstStyle/>
        <a:p>
          <a:pPr algn="ctr"/>
          <a:endParaRPr lang="en-US"/>
        </a:p>
      </dgm:t>
    </dgm:pt>
    <dgm:pt modelId="{3700239C-D67E-4039-919D-AE403B484DD5}" type="sibTrans" cxnId="{32E0555A-2109-4C80-8202-1BD2F8E09A12}">
      <dgm:prSet/>
      <dgm:spPr/>
      <dgm:t>
        <a:bodyPr/>
        <a:lstStyle/>
        <a:p>
          <a:pPr algn="ctr"/>
          <a:endParaRPr lang="en-US"/>
        </a:p>
      </dgm:t>
    </dgm:pt>
    <dgm:pt modelId="{D8C0B7C6-6BBF-437F-8202-84C3648D3191}">
      <dgm:prSet phldrT="[Text]"/>
      <dgm:spPr/>
      <dgm:t>
        <a:bodyPr/>
        <a:lstStyle/>
        <a:p>
          <a:pPr algn="ctr"/>
          <a:endParaRPr lang="ru-RU" noProof="0" dirty="0"/>
        </a:p>
      </dgm:t>
    </dgm:pt>
    <dgm:pt modelId="{8C21EB35-69D8-437C-A38C-A707D119F490}" type="parTrans" cxnId="{3CFC6826-BD12-470A-8846-1C2B7DAFA1D8}">
      <dgm:prSet/>
      <dgm:spPr/>
      <dgm:t>
        <a:bodyPr/>
        <a:lstStyle/>
        <a:p>
          <a:pPr algn="ctr"/>
          <a:endParaRPr lang="en-US"/>
        </a:p>
      </dgm:t>
    </dgm:pt>
    <dgm:pt modelId="{B31B31E4-4D61-41BC-9CF7-16D49C3F9B49}" type="sibTrans" cxnId="{3CFC6826-BD12-470A-8846-1C2B7DAFA1D8}">
      <dgm:prSet/>
      <dgm:spPr/>
      <dgm:t>
        <a:bodyPr/>
        <a:lstStyle/>
        <a:p>
          <a:pPr algn="ctr"/>
          <a:endParaRPr lang="en-US"/>
        </a:p>
      </dgm:t>
    </dgm:pt>
    <dgm:pt modelId="{8A33BA85-A636-4540-8371-5246FFE1C877}">
      <dgm:prSet phldrT="[Text]" custT="1"/>
      <dgm:spPr/>
      <dgm:t>
        <a:bodyPr/>
        <a:lstStyle/>
        <a:p>
          <a:pPr algn="ctr"/>
          <a:r>
            <a:rPr lang="ru-RU" sz="1800" b="1" i="0" noProof="0" dirty="0">
              <a:solidFill>
                <a:srgbClr val="00B050"/>
              </a:solidFill>
              <a:latin typeface="Book Antiqua"/>
            </a:rPr>
            <a:t>Урок-путешествие</a:t>
          </a:r>
        </a:p>
      </dgm:t>
    </dgm:pt>
    <dgm:pt modelId="{80BE666F-BCF6-4292-A024-9FE0A58FDFA2}" type="parTrans" cxnId="{FE675139-7E53-4CDF-AE92-FC9FB32AF926}">
      <dgm:prSet/>
      <dgm:spPr/>
      <dgm:t>
        <a:bodyPr/>
        <a:lstStyle/>
        <a:p>
          <a:pPr algn="ctr"/>
          <a:endParaRPr lang="en-US"/>
        </a:p>
      </dgm:t>
    </dgm:pt>
    <dgm:pt modelId="{91895FD4-2F79-4584-83EC-99800EFE631B}" type="sibTrans" cxnId="{FE675139-7E53-4CDF-AE92-FC9FB32AF926}">
      <dgm:prSet/>
      <dgm:spPr/>
      <dgm:t>
        <a:bodyPr/>
        <a:lstStyle/>
        <a:p>
          <a:pPr algn="ctr"/>
          <a:endParaRPr lang="en-US"/>
        </a:p>
      </dgm:t>
    </dgm:pt>
    <dgm:pt modelId="{362D6A0E-773E-4E7D-9364-40FDE87F2BE0}">
      <dgm:prSet phldrT="[Text]" custT="1"/>
      <dgm:spPr/>
      <dgm:t>
        <a:bodyPr/>
        <a:lstStyle/>
        <a:p>
          <a:pPr algn="ctr"/>
          <a:r>
            <a:rPr lang="ru-RU" sz="1600" b="1" i="0" noProof="0" dirty="0">
              <a:solidFill>
                <a:schemeClr val="accent3">
                  <a:lumMod val="50000"/>
                </a:schemeClr>
              </a:solidFill>
              <a:latin typeface="Book Antiqua"/>
            </a:rPr>
            <a:t>Урок-инсценировка</a:t>
          </a:r>
        </a:p>
      </dgm:t>
    </dgm:pt>
    <dgm:pt modelId="{85E0603D-BFBD-4148-92AB-BFB8D40D3BA4}" type="parTrans" cxnId="{72D8EEA1-DACB-4AA5-BD4F-321FE51B8776}">
      <dgm:prSet/>
      <dgm:spPr/>
      <dgm:t>
        <a:bodyPr/>
        <a:lstStyle/>
        <a:p>
          <a:pPr algn="ctr"/>
          <a:endParaRPr lang="en-US"/>
        </a:p>
      </dgm:t>
    </dgm:pt>
    <dgm:pt modelId="{8461864B-9B28-4D6E-9DD5-34E846F1F41C}" type="sibTrans" cxnId="{72D8EEA1-DACB-4AA5-BD4F-321FE51B8776}">
      <dgm:prSet/>
      <dgm:spPr/>
      <dgm:t>
        <a:bodyPr/>
        <a:lstStyle/>
        <a:p>
          <a:pPr algn="ctr"/>
          <a:endParaRPr lang="en-US"/>
        </a:p>
      </dgm:t>
    </dgm:pt>
    <dgm:pt modelId="{AC768ACE-0052-40A8-AF90-C9BAE2ECD6B7}">
      <dgm:prSet phldrT="[Text]" custT="1"/>
      <dgm:spPr/>
      <dgm:t>
        <a:bodyPr/>
        <a:lstStyle/>
        <a:p>
          <a:pPr algn="ctr"/>
          <a:r>
            <a:rPr lang="ru-RU" sz="1600" b="1" i="0" noProof="0" dirty="0">
              <a:solidFill>
                <a:schemeClr val="accent5">
                  <a:lumMod val="75000"/>
                </a:schemeClr>
              </a:solidFill>
              <a:latin typeface="Book Antiqua"/>
            </a:rPr>
            <a:t>Урок-конференция</a:t>
          </a:r>
        </a:p>
      </dgm:t>
    </dgm:pt>
    <dgm:pt modelId="{4FDD42E2-922C-4F6C-8CEB-3470DEA6D6CB}" type="parTrans" cxnId="{7B5C1A1C-E3FA-465A-AD95-A609E0CF28E1}">
      <dgm:prSet/>
      <dgm:spPr/>
      <dgm:t>
        <a:bodyPr/>
        <a:lstStyle/>
        <a:p>
          <a:pPr algn="ctr"/>
          <a:endParaRPr lang="en-US"/>
        </a:p>
      </dgm:t>
    </dgm:pt>
    <dgm:pt modelId="{19446A0A-AAD4-49FF-8953-24C84DD68547}" type="sibTrans" cxnId="{7B5C1A1C-E3FA-465A-AD95-A609E0CF28E1}">
      <dgm:prSet/>
      <dgm:spPr/>
      <dgm:t>
        <a:bodyPr/>
        <a:lstStyle/>
        <a:p>
          <a:pPr algn="ctr"/>
          <a:endParaRPr lang="en-US"/>
        </a:p>
      </dgm:t>
    </dgm:pt>
    <dgm:pt modelId="{FC190D9E-94BE-4B60-A2D1-05E37F2A53B1}">
      <dgm:prSet phldrT="[Text]" custT="1"/>
      <dgm:spPr/>
      <dgm:t>
        <a:bodyPr/>
        <a:lstStyle/>
        <a:p>
          <a:pPr algn="ctr"/>
          <a:r>
            <a:rPr lang="ru-RU" sz="1600" b="1" i="0" noProof="0" dirty="0">
              <a:solidFill>
                <a:schemeClr val="accent6">
                  <a:lumMod val="75000"/>
                </a:schemeClr>
              </a:solidFill>
              <a:latin typeface="Book Antiqua"/>
            </a:rPr>
            <a:t>Урок-мультимедиа</a:t>
          </a:r>
        </a:p>
      </dgm:t>
    </dgm:pt>
    <dgm:pt modelId="{1E635251-6CEC-4261-AC07-44BBADA10127}" type="parTrans" cxnId="{2A8D3DD9-984B-4DBA-B330-D738EB04D9C4}">
      <dgm:prSet/>
      <dgm:spPr/>
      <dgm:t>
        <a:bodyPr/>
        <a:lstStyle/>
        <a:p>
          <a:endParaRPr lang="ru-RU"/>
        </a:p>
      </dgm:t>
    </dgm:pt>
    <dgm:pt modelId="{1FF17738-9CA9-48A3-81F5-DEDA59CF7B3A}" type="sibTrans" cxnId="{2A8D3DD9-984B-4DBA-B330-D738EB04D9C4}">
      <dgm:prSet/>
      <dgm:spPr/>
      <dgm:t>
        <a:bodyPr/>
        <a:lstStyle/>
        <a:p>
          <a:endParaRPr lang="ru-RU"/>
        </a:p>
      </dgm:t>
    </dgm:pt>
    <dgm:pt modelId="{B0818C9F-670D-4964-80D6-A5B33D3DB4BA}">
      <dgm:prSet phldrT="[Text]" custT="1"/>
      <dgm:spPr/>
      <dgm:t>
        <a:bodyPr/>
        <a:lstStyle/>
        <a:p>
          <a:pPr algn="ctr"/>
          <a:r>
            <a:rPr lang="ru-RU" sz="1600" b="1" i="0" noProof="0" dirty="0">
              <a:solidFill>
                <a:schemeClr val="accent2">
                  <a:lumMod val="75000"/>
                </a:schemeClr>
              </a:solidFill>
              <a:latin typeface="Book Antiqua"/>
            </a:rPr>
            <a:t>Урок-экскурсия</a:t>
          </a:r>
        </a:p>
      </dgm:t>
    </dgm:pt>
    <dgm:pt modelId="{F0FED30C-CD15-4D91-9A6B-0781A00AE3F0}" type="sibTrans" cxnId="{CC740EAC-8FE2-4271-BCA4-CCF00DB72A70}">
      <dgm:prSet/>
      <dgm:spPr/>
      <dgm:t>
        <a:bodyPr/>
        <a:lstStyle/>
        <a:p>
          <a:pPr algn="ctr"/>
          <a:endParaRPr lang="en-US"/>
        </a:p>
      </dgm:t>
    </dgm:pt>
    <dgm:pt modelId="{3AF897C6-4C2A-492C-B9AA-065A2AA9B920}" type="parTrans" cxnId="{CC740EAC-8FE2-4271-BCA4-CCF00DB72A70}">
      <dgm:prSet/>
      <dgm:spPr/>
      <dgm:t>
        <a:bodyPr/>
        <a:lstStyle/>
        <a:p>
          <a:pPr algn="ctr"/>
          <a:endParaRPr lang="en-US"/>
        </a:p>
      </dgm:t>
    </dgm:pt>
    <dgm:pt modelId="{5FC5BF31-9729-4CB7-9B0E-68C59794FAD2}" type="pres">
      <dgm:prSet presAssocID="{A646BE3A-4CEA-4D14-BB05-72F1D842E77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029873-3658-4FDE-9558-CE533E3A6E80}" type="pres">
      <dgm:prSet presAssocID="{A646BE3A-4CEA-4D14-BB05-72F1D842E775}" presName="radial" presStyleCnt="0">
        <dgm:presLayoutVars>
          <dgm:animLvl val="ctr"/>
        </dgm:presLayoutVars>
      </dgm:prSet>
      <dgm:spPr/>
    </dgm:pt>
    <dgm:pt modelId="{B19C361B-451A-42CB-A70E-C3E7878B92ED}" type="pres">
      <dgm:prSet presAssocID="{7B44C618-80F0-432C-B8EA-DBB6444C6BC3}" presName="centerShape" presStyleLbl="vennNode1" presStyleIdx="0" presStyleCnt="6" custScaleX="165044" custLinFactNeighborX="-4806" custLinFactNeighborY="400"/>
      <dgm:spPr/>
      <dgm:t>
        <a:bodyPr/>
        <a:lstStyle/>
        <a:p>
          <a:endParaRPr lang="ru-RU"/>
        </a:p>
      </dgm:t>
    </dgm:pt>
    <dgm:pt modelId="{BCE5AA59-1127-4126-BCB7-45E3F5D36D15}" type="pres">
      <dgm:prSet presAssocID="{8A33BA85-A636-4540-8371-5246FFE1C877}" presName="node" presStyleLbl="vennNode1" presStyleIdx="1" presStyleCnt="6" custScaleX="262052" custRadScaleRad="97658" custRadScaleInc="8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EF430-0C1A-4017-A06D-F13DC8A78677}" type="pres">
      <dgm:prSet presAssocID="{362D6A0E-773E-4E7D-9364-40FDE87F2BE0}" presName="node" presStyleLbl="vennNode1" presStyleIdx="2" presStyleCnt="6" custScaleX="193347" custRadScaleRad="129134" custRadScaleInc="13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799F5-15D5-42B6-A966-5A92F27AC727}" type="pres">
      <dgm:prSet presAssocID="{AC768ACE-0052-40A8-AF90-C9BAE2ECD6B7}" presName="node" presStyleLbl="vennNode1" presStyleIdx="3" presStyleCnt="6" custScaleX="207830" custScaleY="136902" custRadScaleRad="151698" custRadScaleInc="-30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206129-CE09-4887-8A94-DA7E58B65D9B}" type="pres">
      <dgm:prSet presAssocID="{FC190D9E-94BE-4B60-A2D1-05E37F2A53B1}" presName="node" presStyleLbl="vennNode1" presStyleIdx="4" presStyleCnt="6" custScaleX="211072" custRadScaleRad="98425" custRadScaleInc="-5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7FE33F-6B92-4CE1-AD19-8AD232955738}" type="pres">
      <dgm:prSet presAssocID="{B0818C9F-670D-4964-80D6-A5B33D3DB4BA}" presName="node" presStyleLbl="vennNode1" presStyleIdx="5" presStyleCnt="6" custScaleX="213704" custRadScaleRad="148964" custRadScaleInc="-79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675139-7E53-4CDF-AE92-FC9FB32AF926}" srcId="{7B44C618-80F0-432C-B8EA-DBB6444C6BC3}" destId="{8A33BA85-A636-4540-8371-5246FFE1C877}" srcOrd="0" destOrd="0" parTransId="{80BE666F-BCF6-4292-A024-9FE0A58FDFA2}" sibTransId="{91895FD4-2F79-4584-83EC-99800EFE631B}"/>
    <dgm:cxn modelId="{CC740EAC-8FE2-4271-BCA4-CCF00DB72A70}" srcId="{7B44C618-80F0-432C-B8EA-DBB6444C6BC3}" destId="{B0818C9F-670D-4964-80D6-A5B33D3DB4BA}" srcOrd="4" destOrd="0" parTransId="{3AF897C6-4C2A-492C-B9AA-065A2AA9B920}" sibTransId="{F0FED30C-CD15-4D91-9A6B-0781A00AE3F0}"/>
    <dgm:cxn modelId="{C4CD38BC-1222-4C44-BBF1-EEE5A3DE4D2C}" type="presOf" srcId="{7B44C618-80F0-432C-B8EA-DBB6444C6BC3}" destId="{B19C361B-451A-42CB-A70E-C3E7878B92ED}" srcOrd="0" destOrd="0" presId="urn:microsoft.com/office/officeart/2005/8/layout/radial3"/>
    <dgm:cxn modelId="{A1A65063-DB34-44CE-8343-FA2C9DB774F2}" type="presOf" srcId="{B0818C9F-670D-4964-80D6-A5B33D3DB4BA}" destId="{C77FE33F-6B92-4CE1-AD19-8AD232955738}" srcOrd="0" destOrd="0" presId="urn:microsoft.com/office/officeart/2005/8/layout/radial3"/>
    <dgm:cxn modelId="{6B22594B-E0E3-4A01-A2C2-B1DED8BEAFF4}" srcId="{A646BE3A-4CEA-4D14-BB05-72F1D842E775}" destId="{BBBF3AEB-EC95-4202-AB1D-BFBB438F57AE}" srcOrd="3" destOrd="0" parTransId="{D18EBBF3-D49B-49B9-99E7-37D272A870DB}" sibTransId="{F28AE709-2001-4E37-B49E-45E1AA67F0E7}"/>
    <dgm:cxn modelId="{2A8D3DD9-984B-4DBA-B330-D738EB04D9C4}" srcId="{7B44C618-80F0-432C-B8EA-DBB6444C6BC3}" destId="{FC190D9E-94BE-4B60-A2D1-05E37F2A53B1}" srcOrd="3" destOrd="0" parTransId="{1E635251-6CEC-4261-AC07-44BBADA10127}" sibTransId="{1FF17738-9CA9-48A3-81F5-DEDA59CF7B3A}"/>
    <dgm:cxn modelId="{16524979-7422-4F67-AAB0-ACB46C68F584}" srcId="{A646BE3A-4CEA-4D14-BB05-72F1D842E775}" destId="{48EDF3CA-955C-4E82-A310-D07F781525CE}" srcOrd="1" destOrd="0" parTransId="{3850EEFE-3A49-4E28-BED5-C05B08DB132F}" sibTransId="{3C54784A-0795-40D6-B82A-C39BFE847A33}"/>
    <dgm:cxn modelId="{ADC5C8DB-96BD-4664-8E49-55E7DB8AC26A}" srcId="{A646BE3A-4CEA-4D14-BB05-72F1D842E775}" destId="{7B44C618-80F0-432C-B8EA-DBB6444C6BC3}" srcOrd="0" destOrd="0" parTransId="{99B9437D-CFC8-4B39-8D2F-D89874FE6A07}" sibTransId="{0C4F743D-34CE-4BDD-B956-A8BD75ECFBE7}"/>
    <dgm:cxn modelId="{0F561F2C-26C5-416D-AD77-5CFEAAF240E8}" type="presOf" srcId="{A646BE3A-4CEA-4D14-BB05-72F1D842E775}" destId="{5FC5BF31-9729-4CB7-9B0E-68C59794FAD2}" srcOrd="0" destOrd="0" presId="urn:microsoft.com/office/officeart/2005/8/layout/radial3"/>
    <dgm:cxn modelId="{72D8EEA1-DACB-4AA5-BD4F-321FE51B8776}" srcId="{7B44C618-80F0-432C-B8EA-DBB6444C6BC3}" destId="{362D6A0E-773E-4E7D-9364-40FDE87F2BE0}" srcOrd="1" destOrd="0" parTransId="{85E0603D-BFBD-4148-92AB-BFB8D40D3BA4}" sibTransId="{8461864B-9B28-4D6E-9DD5-34E846F1F41C}"/>
    <dgm:cxn modelId="{10F9169E-44BD-4C7E-8BB7-5727F2D3AE21}" type="presOf" srcId="{AC768ACE-0052-40A8-AF90-C9BAE2ECD6B7}" destId="{10F799F5-15D5-42B6-A966-5A92F27AC727}" srcOrd="0" destOrd="0" presId="urn:microsoft.com/office/officeart/2005/8/layout/radial3"/>
    <dgm:cxn modelId="{707D94E6-F9E0-4EE1-8DBE-596EB2F449B9}" type="presOf" srcId="{362D6A0E-773E-4E7D-9364-40FDE87F2BE0}" destId="{BC0EF430-0C1A-4017-A06D-F13DC8A78677}" srcOrd="0" destOrd="0" presId="urn:microsoft.com/office/officeart/2005/8/layout/radial3"/>
    <dgm:cxn modelId="{D6BAF557-53ED-4BCE-8B8B-77315ED78774}" type="presOf" srcId="{FC190D9E-94BE-4B60-A2D1-05E37F2A53B1}" destId="{0F206129-CE09-4887-8A94-DA7E58B65D9B}" srcOrd="0" destOrd="0" presId="urn:microsoft.com/office/officeart/2005/8/layout/radial3"/>
    <dgm:cxn modelId="{B68F87BC-EDC8-4EC2-9217-8F5FD9BC75C6}" type="presOf" srcId="{8A33BA85-A636-4540-8371-5246FFE1C877}" destId="{BCE5AA59-1127-4126-BCB7-45E3F5D36D15}" srcOrd="0" destOrd="0" presId="urn:microsoft.com/office/officeart/2005/8/layout/radial3"/>
    <dgm:cxn modelId="{C23B0B31-5276-489F-B2B9-456F3BD9950A}" srcId="{A646BE3A-4CEA-4D14-BB05-72F1D842E775}" destId="{5834E4E2-FED9-4F2E-9623-C1E5176729BE}" srcOrd="2" destOrd="0" parTransId="{8D0103B2-9290-43A0-B2BB-902C5C4138D3}" sibTransId="{EED7B874-C0AB-49BC-A976-A5513FC3BCBF}"/>
    <dgm:cxn modelId="{32E0555A-2109-4C80-8202-1BD2F8E09A12}" srcId="{A646BE3A-4CEA-4D14-BB05-72F1D842E775}" destId="{97B7E203-F052-4671-82E3-8B6E7513646E}" srcOrd="4" destOrd="0" parTransId="{B1F93921-C084-47D5-BAF0-E976BA92CDBC}" sibTransId="{3700239C-D67E-4039-919D-AE403B484DD5}"/>
    <dgm:cxn modelId="{7B5C1A1C-E3FA-465A-AD95-A609E0CF28E1}" srcId="{7B44C618-80F0-432C-B8EA-DBB6444C6BC3}" destId="{AC768ACE-0052-40A8-AF90-C9BAE2ECD6B7}" srcOrd="2" destOrd="0" parTransId="{4FDD42E2-922C-4F6C-8CEB-3470DEA6D6CB}" sibTransId="{19446A0A-AAD4-49FF-8953-24C84DD68547}"/>
    <dgm:cxn modelId="{3CFC6826-BD12-470A-8846-1C2B7DAFA1D8}" srcId="{A646BE3A-4CEA-4D14-BB05-72F1D842E775}" destId="{D8C0B7C6-6BBF-437F-8202-84C3648D3191}" srcOrd="5" destOrd="0" parTransId="{8C21EB35-69D8-437C-A38C-A707D119F490}" sibTransId="{B31B31E4-4D61-41BC-9CF7-16D49C3F9B49}"/>
    <dgm:cxn modelId="{A41E15D4-F090-447E-A4C7-23BA66F9BC3D}" type="presParOf" srcId="{5FC5BF31-9729-4CB7-9B0E-68C59794FAD2}" destId="{8F029873-3658-4FDE-9558-CE533E3A6E80}" srcOrd="0" destOrd="0" presId="urn:microsoft.com/office/officeart/2005/8/layout/radial3"/>
    <dgm:cxn modelId="{456717CA-E904-4EB9-8231-C3465A379FE5}" type="presParOf" srcId="{8F029873-3658-4FDE-9558-CE533E3A6E80}" destId="{B19C361B-451A-42CB-A70E-C3E7878B92ED}" srcOrd="0" destOrd="0" presId="urn:microsoft.com/office/officeart/2005/8/layout/radial3"/>
    <dgm:cxn modelId="{9BAA5237-F180-45E1-A493-0D5BE72AFBC0}" type="presParOf" srcId="{8F029873-3658-4FDE-9558-CE533E3A6E80}" destId="{BCE5AA59-1127-4126-BCB7-45E3F5D36D15}" srcOrd="1" destOrd="0" presId="urn:microsoft.com/office/officeart/2005/8/layout/radial3"/>
    <dgm:cxn modelId="{D9FA238C-9D74-4797-918A-91649B1C7D71}" type="presParOf" srcId="{8F029873-3658-4FDE-9558-CE533E3A6E80}" destId="{BC0EF430-0C1A-4017-A06D-F13DC8A78677}" srcOrd="2" destOrd="0" presId="urn:microsoft.com/office/officeart/2005/8/layout/radial3"/>
    <dgm:cxn modelId="{81C2904E-6E56-4368-B03D-B8583D6B22A4}" type="presParOf" srcId="{8F029873-3658-4FDE-9558-CE533E3A6E80}" destId="{10F799F5-15D5-42B6-A966-5A92F27AC727}" srcOrd="3" destOrd="0" presId="urn:microsoft.com/office/officeart/2005/8/layout/radial3"/>
    <dgm:cxn modelId="{1417720C-96AF-462D-A420-560890A7F4D6}" type="presParOf" srcId="{8F029873-3658-4FDE-9558-CE533E3A6E80}" destId="{0F206129-CE09-4887-8A94-DA7E58B65D9B}" srcOrd="4" destOrd="0" presId="urn:microsoft.com/office/officeart/2005/8/layout/radial3"/>
    <dgm:cxn modelId="{800E8705-3156-4A76-985D-40F5B479C9B4}" type="presParOf" srcId="{8F029873-3658-4FDE-9558-CE533E3A6E80}" destId="{C77FE33F-6B92-4CE1-AD19-8AD232955738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C361B-451A-42CB-A70E-C3E7878B92ED}">
      <dsp:nvSpPr>
        <dsp:cNvPr id="0" name=""/>
        <dsp:cNvSpPr/>
      </dsp:nvSpPr>
      <dsp:spPr>
        <a:xfrm>
          <a:off x="2801012" y="1011966"/>
          <a:ext cx="4277411" cy="259167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noProof="0" dirty="0">
              <a:latin typeface="Book Antiqua"/>
            </a:rPr>
            <a:t>Признаки интегрированного урока</a:t>
          </a:r>
        </a:p>
      </dsp:txBody>
      <dsp:txXfrm>
        <a:off x="3427424" y="1391509"/>
        <a:ext cx="3024587" cy="1832593"/>
      </dsp:txXfrm>
    </dsp:sp>
    <dsp:sp modelId="{BCE5AA59-1127-4126-BCB7-45E3F5D36D15}">
      <dsp:nvSpPr>
        <dsp:cNvPr id="0" name=""/>
        <dsp:cNvSpPr/>
      </dsp:nvSpPr>
      <dsp:spPr>
        <a:xfrm>
          <a:off x="3422488" y="2"/>
          <a:ext cx="3395773" cy="129583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710174"/>
                <a:satOff val="-7023"/>
                <a:lumOff val="-14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710174"/>
                <a:satOff val="-7023"/>
                <a:lumOff val="-14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710174"/>
                <a:satOff val="-7023"/>
                <a:lumOff val="-14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noProof="0" dirty="0">
              <a:solidFill>
                <a:srgbClr val="FF0000"/>
              </a:solidFill>
              <a:latin typeface="Book Antiqua"/>
            </a:rPr>
            <a:t>Специально организованный урок</a:t>
          </a:r>
        </a:p>
      </dsp:txBody>
      <dsp:txXfrm>
        <a:off x="3919787" y="189773"/>
        <a:ext cx="2401175" cy="916297"/>
      </dsp:txXfrm>
    </dsp:sp>
    <dsp:sp modelId="{BC0EF430-0C1A-4017-A06D-F13DC8A78677}">
      <dsp:nvSpPr>
        <dsp:cNvPr id="0" name=""/>
        <dsp:cNvSpPr/>
      </dsp:nvSpPr>
      <dsp:spPr>
        <a:xfrm>
          <a:off x="6004941" y="1342719"/>
          <a:ext cx="2505467" cy="129583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1420349"/>
                <a:satOff val="-14046"/>
                <a:lumOff val="-2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1420349"/>
                <a:satOff val="-14046"/>
                <a:lumOff val="-2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1420349"/>
                <a:satOff val="-14046"/>
                <a:lumOff val="-2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noProof="0" dirty="0">
              <a:solidFill>
                <a:schemeClr val="accent3">
                  <a:lumMod val="50000"/>
                </a:schemeClr>
              </a:solidFill>
              <a:latin typeface="Book Antiqua"/>
            </a:rPr>
            <a:t>Цель специфическая (объединенная)</a:t>
          </a:r>
        </a:p>
      </dsp:txBody>
      <dsp:txXfrm>
        <a:off x="6371858" y="1532490"/>
        <a:ext cx="1771633" cy="916297"/>
      </dsp:txXfrm>
    </dsp:sp>
    <dsp:sp modelId="{10F799F5-15D5-42B6-A966-5A92F27AC727}">
      <dsp:nvSpPr>
        <dsp:cNvPr id="0" name=""/>
        <dsp:cNvSpPr/>
      </dsp:nvSpPr>
      <dsp:spPr>
        <a:xfrm>
          <a:off x="5918752" y="2771274"/>
          <a:ext cx="2693143" cy="177403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130523"/>
                <a:satOff val="-21069"/>
                <a:lumOff val="-4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2130523"/>
                <a:satOff val="-21069"/>
                <a:lumOff val="-4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2130523"/>
                <a:satOff val="-21069"/>
                <a:lumOff val="-4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noProof="0" dirty="0">
              <a:solidFill>
                <a:schemeClr val="accent5">
                  <a:lumMod val="75000"/>
                </a:schemeClr>
              </a:solidFill>
              <a:latin typeface="Book Antiqua"/>
            </a:rPr>
            <a:t>Для целостного, синтезированного восприятия изучаемых по данной теме вопросов</a:t>
          </a:r>
        </a:p>
      </dsp:txBody>
      <dsp:txXfrm>
        <a:off x="6313154" y="3031075"/>
        <a:ext cx="1904339" cy="1254428"/>
      </dsp:txXfrm>
    </dsp:sp>
    <dsp:sp modelId="{42827A21-73B5-46F2-B53E-D50933D7F2A5}">
      <dsp:nvSpPr>
        <dsp:cNvPr id="0" name=""/>
        <dsp:cNvSpPr/>
      </dsp:nvSpPr>
      <dsp:spPr>
        <a:xfrm>
          <a:off x="2201883" y="2753161"/>
          <a:ext cx="2656406" cy="165412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840697"/>
                <a:satOff val="-28092"/>
                <a:lumOff val="-5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2840697"/>
                <a:satOff val="-28092"/>
                <a:lumOff val="-5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2840697"/>
                <a:satOff val="-28092"/>
                <a:lumOff val="-5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noProof="0" dirty="0">
              <a:solidFill>
                <a:schemeClr val="accent6">
                  <a:lumMod val="75000"/>
                </a:schemeClr>
              </a:solidFill>
              <a:latin typeface="Book Antiqua"/>
            </a:rPr>
            <a:t>Углубленное использование межпредметных связей</a:t>
          </a:r>
        </a:p>
      </dsp:txBody>
      <dsp:txXfrm>
        <a:off x="2590905" y="2995402"/>
        <a:ext cx="1878362" cy="1169644"/>
      </dsp:txXfrm>
    </dsp:sp>
    <dsp:sp modelId="{C77FE33F-6B92-4CE1-AD19-8AD232955738}">
      <dsp:nvSpPr>
        <dsp:cNvPr id="0" name=""/>
        <dsp:cNvSpPr/>
      </dsp:nvSpPr>
      <dsp:spPr>
        <a:xfrm>
          <a:off x="1262896" y="1113138"/>
          <a:ext cx="2769261" cy="129583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3550871"/>
                <a:satOff val="-35115"/>
                <a:lumOff val="-725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3550871"/>
                <a:satOff val="-35115"/>
                <a:lumOff val="-725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3550871"/>
                <a:satOff val="-35115"/>
                <a:lumOff val="-725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noProof="0" dirty="0">
              <a:solidFill>
                <a:schemeClr val="accent2">
                  <a:lumMod val="75000"/>
                </a:schemeClr>
              </a:solidFill>
              <a:latin typeface="Book Antiqua"/>
            </a:rPr>
            <a:t>Более глубокое проникновение в суть изучаемой темы</a:t>
          </a:r>
        </a:p>
      </dsp:txBody>
      <dsp:txXfrm>
        <a:off x="1668445" y="1302909"/>
        <a:ext cx="1958163" cy="9162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C361B-451A-42CB-A70E-C3E7878B92ED}">
      <dsp:nvSpPr>
        <dsp:cNvPr id="0" name=""/>
        <dsp:cNvSpPr/>
      </dsp:nvSpPr>
      <dsp:spPr>
        <a:xfrm>
          <a:off x="2801012" y="1011966"/>
          <a:ext cx="4277411" cy="259167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noProof="0" dirty="0">
              <a:latin typeface="Book Antiqua"/>
            </a:rPr>
            <a:t>Типы интегрированного урока</a:t>
          </a:r>
        </a:p>
      </dsp:txBody>
      <dsp:txXfrm>
        <a:off x="3427424" y="1391509"/>
        <a:ext cx="3024587" cy="1832593"/>
      </dsp:txXfrm>
    </dsp:sp>
    <dsp:sp modelId="{BCE5AA59-1127-4126-BCB7-45E3F5D36D15}">
      <dsp:nvSpPr>
        <dsp:cNvPr id="0" name=""/>
        <dsp:cNvSpPr/>
      </dsp:nvSpPr>
      <dsp:spPr>
        <a:xfrm>
          <a:off x="3422488" y="2"/>
          <a:ext cx="3395773" cy="129583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710174"/>
                <a:satOff val="-7023"/>
                <a:lumOff val="-14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710174"/>
                <a:satOff val="-7023"/>
                <a:lumOff val="-14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710174"/>
                <a:satOff val="-7023"/>
                <a:lumOff val="-14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noProof="0" dirty="0">
              <a:solidFill>
                <a:srgbClr val="00B050"/>
              </a:solidFill>
              <a:latin typeface="Book Antiqua"/>
            </a:rPr>
            <a:t>Урок формирования новых знаний</a:t>
          </a:r>
        </a:p>
      </dsp:txBody>
      <dsp:txXfrm>
        <a:off x="3919787" y="189773"/>
        <a:ext cx="2401175" cy="916297"/>
      </dsp:txXfrm>
    </dsp:sp>
    <dsp:sp modelId="{BC0EF430-0C1A-4017-A06D-F13DC8A78677}">
      <dsp:nvSpPr>
        <dsp:cNvPr id="0" name=""/>
        <dsp:cNvSpPr/>
      </dsp:nvSpPr>
      <dsp:spPr>
        <a:xfrm>
          <a:off x="6004941" y="1342719"/>
          <a:ext cx="2505467" cy="129583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1420349"/>
                <a:satOff val="-14046"/>
                <a:lumOff val="-2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1420349"/>
                <a:satOff val="-14046"/>
                <a:lumOff val="-2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1420349"/>
                <a:satOff val="-14046"/>
                <a:lumOff val="-2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noProof="0" dirty="0">
              <a:solidFill>
                <a:schemeClr val="accent3">
                  <a:lumMod val="50000"/>
                </a:schemeClr>
              </a:solidFill>
              <a:latin typeface="Book Antiqua"/>
            </a:rPr>
            <a:t>Урок обучения умениям и навыкам</a:t>
          </a:r>
        </a:p>
      </dsp:txBody>
      <dsp:txXfrm>
        <a:off x="6371858" y="1532490"/>
        <a:ext cx="1771633" cy="916297"/>
      </dsp:txXfrm>
    </dsp:sp>
    <dsp:sp modelId="{10F799F5-15D5-42B6-A966-5A92F27AC727}">
      <dsp:nvSpPr>
        <dsp:cNvPr id="0" name=""/>
        <dsp:cNvSpPr/>
      </dsp:nvSpPr>
      <dsp:spPr>
        <a:xfrm>
          <a:off x="5918752" y="2771274"/>
          <a:ext cx="2693143" cy="177403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130523"/>
                <a:satOff val="-21069"/>
                <a:lumOff val="-4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2130523"/>
                <a:satOff val="-21069"/>
                <a:lumOff val="-4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2130523"/>
                <a:satOff val="-21069"/>
                <a:lumOff val="-4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noProof="0" dirty="0">
              <a:solidFill>
                <a:schemeClr val="accent5">
                  <a:lumMod val="75000"/>
                </a:schemeClr>
              </a:solidFill>
              <a:latin typeface="Book Antiqua"/>
            </a:rPr>
            <a:t>Для целостного, синтезированного восприятия изучаемых по данной теме вопросов</a:t>
          </a:r>
        </a:p>
      </dsp:txBody>
      <dsp:txXfrm>
        <a:off x="6313154" y="3031075"/>
        <a:ext cx="1904339" cy="1254428"/>
      </dsp:txXfrm>
    </dsp:sp>
    <dsp:sp modelId="{0F206129-CE09-4887-8A94-DA7E58B65D9B}">
      <dsp:nvSpPr>
        <dsp:cNvPr id="0" name=""/>
        <dsp:cNvSpPr/>
      </dsp:nvSpPr>
      <dsp:spPr>
        <a:xfrm>
          <a:off x="2743199" y="3010391"/>
          <a:ext cx="2735154" cy="129583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840697"/>
                <a:satOff val="-28092"/>
                <a:lumOff val="-5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2840697"/>
                <a:satOff val="-28092"/>
                <a:lumOff val="-5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2840697"/>
                <a:satOff val="-28092"/>
                <a:lumOff val="-5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noProof="0" dirty="0">
              <a:solidFill>
                <a:schemeClr val="accent6">
                  <a:lumMod val="75000"/>
                </a:schemeClr>
              </a:solidFill>
              <a:latin typeface="Book Antiqua"/>
            </a:rPr>
            <a:t>Урок применения знаний на практике</a:t>
          </a:r>
        </a:p>
      </dsp:txBody>
      <dsp:txXfrm>
        <a:off x="3143753" y="3200162"/>
        <a:ext cx="1934046" cy="916297"/>
      </dsp:txXfrm>
    </dsp:sp>
    <dsp:sp modelId="{C77FE33F-6B92-4CE1-AD19-8AD232955738}">
      <dsp:nvSpPr>
        <dsp:cNvPr id="0" name=""/>
        <dsp:cNvSpPr/>
      </dsp:nvSpPr>
      <dsp:spPr>
        <a:xfrm>
          <a:off x="1262896" y="1113138"/>
          <a:ext cx="2769261" cy="129583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3550871"/>
                <a:satOff val="-35115"/>
                <a:lumOff val="-725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3550871"/>
                <a:satOff val="-35115"/>
                <a:lumOff val="-725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3550871"/>
                <a:satOff val="-35115"/>
                <a:lumOff val="-725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noProof="0" dirty="0">
              <a:solidFill>
                <a:schemeClr val="accent2">
                  <a:lumMod val="75000"/>
                </a:schemeClr>
              </a:solidFill>
              <a:latin typeface="Book Antiqua"/>
            </a:rPr>
            <a:t>Урок контроля и проверки знаний и умений</a:t>
          </a:r>
        </a:p>
      </dsp:txBody>
      <dsp:txXfrm>
        <a:off x="1668445" y="1302909"/>
        <a:ext cx="1958163" cy="9162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C361B-451A-42CB-A70E-C3E7878B92ED}">
      <dsp:nvSpPr>
        <dsp:cNvPr id="0" name=""/>
        <dsp:cNvSpPr/>
      </dsp:nvSpPr>
      <dsp:spPr>
        <a:xfrm>
          <a:off x="2801012" y="1011966"/>
          <a:ext cx="4277411" cy="259167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noProof="0" smtClean="0">
              <a:latin typeface="Book Antiqua"/>
            </a:rPr>
            <a:t>Формы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noProof="0" smtClean="0">
              <a:latin typeface="Book Antiqua"/>
            </a:rPr>
            <a:t>интегрированного </a:t>
          </a:r>
          <a:r>
            <a:rPr lang="ru-RU" sz="2000" b="1" i="0" kern="1200" noProof="0" dirty="0">
              <a:latin typeface="Book Antiqua"/>
            </a:rPr>
            <a:t>урока</a:t>
          </a:r>
        </a:p>
      </dsp:txBody>
      <dsp:txXfrm>
        <a:off x="3427424" y="1391509"/>
        <a:ext cx="3024587" cy="1832593"/>
      </dsp:txXfrm>
    </dsp:sp>
    <dsp:sp modelId="{BCE5AA59-1127-4126-BCB7-45E3F5D36D15}">
      <dsp:nvSpPr>
        <dsp:cNvPr id="0" name=""/>
        <dsp:cNvSpPr/>
      </dsp:nvSpPr>
      <dsp:spPr>
        <a:xfrm>
          <a:off x="3422488" y="2"/>
          <a:ext cx="3395773" cy="129583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710174"/>
                <a:satOff val="-7023"/>
                <a:lumOff val="-14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710174"/>
                <a:satOff val="-7023"/>
                <a:lumOff val="-14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710174"/>
                <a:satOff val="-7023"/>
                <a:lumOff val="-14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noProof="0" dirty="0">
              <a:solidFill>
                <a:srgbClr val="00B050"/>
              </a:solidFill>
              <a:latin typeface="Book Antiqua"/>
            </a:rPr>
            <a:t>Урок-путешествие</a:t>
          </a:r>
        </a:p>
      </dsp:txBody>
      <dsp:txXfrm>
        <a:off x="3919787" y="189773"/>
        <a:ext cx="2401175" cy="916297"/>
      </dsp:txXfrm>
    </dsp:sp>
    <dsp:sp modelId="{BC0EF430-0C1A-4017-A06D-F13DC8A78677}">
      <dsp:nvSpPr>
        <dsp:cNvPr id="0" name=""/>
        <dsp:cNvSpPr/>
      </dsp:nvSpPr>
      <dsp:spPr>
        <a:xfrm>
          <a:off x="6004941" y="1342719"/>
          <a:ext cx="2505467" cy="129583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1420349"/>
                <a:satOff val="-14046"/>
                <a:lumOff val="-2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1420349"/>
                <a:satOff val="-14046"/>
                <a:lumOff val="-2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1420349"/>
                <a:satOff val="-14046"/>
                <a:lumOff val="-2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noProof="0" dirty="0">
              <a:solidFill>
                <a:schemeClr val="accent3">
                  <a:lumMod val="50000"/>
                </a:schemeClr>
              </a:solidFill>
              <a:latin typeface="Book Antiqua"/>
            </a:rPr>
            <a:t>Урок-инсценировка</a:t>
          </a:r>
        </a:p>
      </dsp:txBody>
      <dsp:txXfrm>
        <a:off x="6371858" y="1532490"/>
        <a:ext cx="1771633" cy="916297"/>
      </dsp:txXfrm>
    </dsp:sp>
    <dsp:sp modelId="{10F799F5-15D5-42B6-A966-5A92F27AC727}">
      <dsp:nvSpPr>
        <dsp:cNvPr id="0" name=""/>
        <dsp:cNvSpPr/>
      </dsp:nvSpPr>
      <dsp:spPr>
        <a:xfrm>
          <a:off x="5918752" y="2771274"/>
          <a:ext cx="2693143" cy="177403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130523"/>
                <a:satOff val="-21069"/>
                <a:lumOff val="-4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2130523"/>
                <a:satOff val="-21069"/>
                <a:lumOff val="-4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2130523"/>
                <a:satOff val="-21069"/>
                <a:lumOff val="-4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noProof="0" dirty="0">
              <a:solidFill>
                <a:schemeClr val="accent5">
                  <a:lumMod val="75000"/>
                </a:schemeClr>
              </a:solidFill>
              <a:latin typeface="Book Antiqua"/>
            </a:rPr>
            <a:t>Урок-конференция</a:t>
          </a:r>
        </a:p>
      </dsp:txBody>
      <dsp:txXfrm>
        <a:off x="6313154" y="3031075"/>
        <a:ext cx="1904339" cy="1254428"/>
      </dsp:txXfrm>
    </dsp:sp>
    <dsp:sp modelId="{0F206129-CE09-4887-8A94-DA7E58B65D9B}">
      <dsp:nvSpPr>
        <dsp:cNvPr id="0" name=""/>
        <dsp:cNvSpPr/>
      </dsp:nvSpPr>
      <dsp:spPr>
        <a:xfrm>
          <a:off x="2849223" y="3050157"/>
          <a:ext cx="2735154" cy="129583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840697"/>
                <a:satOff val="-28092"/>
                <a:lumOff val="-5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2840697"/>
                <a:satOff val="-28092"/>
                <a:lumOff val="-5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2840697"/>
                <a:satOff val="-28092"/>
                <a:lumOff val="-5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noProof="0" dirty="0">
              <a:solidFill>
                <a:schemeClr val="accent6">
                  <a:lumMod val="75000"/>
                </a:schemeClr>
              </a:solidFill>
              <a:latin typeface="Book Antiqua"/>
            </a:rPr>
            <a:t>Урок-мультимедиа</a:t>
          </a:r>
        </a:p>
      </dsp:txBody>
      <dsp:txXfrm>
        <a:off x="3249777" y="3239928"/>
        <a:ext cx="1934046" cy="916297"/>
      </dsp:txXfrm>
    </dsp:sp>
    <dsp:sp modelId="{C77FE33F-6B92-4CE1-AD19-8AD232955738}">
      <dsp:nvSpPr>
        <dsp:cNvPr id="0" name=""/>
        <dsp:cNvSpPr/>
      </dsp:nvSpPr>
      <dsp:spPr>
        <a:xfrm>
          <a:off x="1262896" y="1113138"/>
          <a:ext cx="2769261" cy="129583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3550871"/>
                <a:satOff val="-35115"/>
                <a:lumOff val="-725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3550871"/>
                <a:satOff val="-35115"/>
                <a:lumOff val="-725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3550871"/>
                <a:satOff val="-35115"/>
                <a:lumOff val="-725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noProof="0" dirty="0">
              <a:solidFill>
                <a:schemeClr val="accent2">
                  <a:lumMod val="75000"/>
                </a:schemeClr>
              </a:solidFill>
              <a:latin typeface="Book Antiqua"/>
            </a:rPr>
            <a:t>Урок-экскурсия</a:t>
          </a:r>
        </a:p>
      </dsp:txBody>
      <dsp:txXfrm>
        <a:off x="1668445" y="1302909"/>
        <a:ext cx="1958163" cy="916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2DDA-69D8-473F-A583-B6774B31A77B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2CCB-FF08-4D29-8DA3-E1FD86044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F6DFB-6833-46E4-B515-70E0D9178056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06C7-F2C3-48B6-8A22-C484D800B5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7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89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8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55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9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82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16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71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9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5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оллаж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000" y="248626"/>
            <a:ext cx="12000000" cy="66093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88678"/>
            <a:ext cx="103632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8000" b="1" i="0" cap="none" spc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mantica script" pitchFamily="66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214445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A1234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141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1000" t="-2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970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907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486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919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 descr="834f2198012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38915" y="4885620"/>
            <a:ext cx="1580583" cy="22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10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725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75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3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02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878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rotWithShape="1">
          <a:gsLst>
            <a:gs pos="100000">
              <a:schemeClr val="accent1">
                <a:alpha val="80000"/>
              </a:schemeClr>
            </a:gs>
            <a:gs pos="0">
              <a:schemeClr val="accent1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0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3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9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4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3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9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9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B277187-C200-495F-A386-621319EADA8F}" type="datetimeFigureOut">
              <a:rPr lang="ru-RU" smtClean="0"/>
              <a:pPr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0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5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file:///E:\&#1091;&#1088;&#1086;%20&#1060;&#1040;&#1056;&#1060;&#1054;&#1056;.doc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opilkaurokov.ru/angliiskiyYazik/prochee/formirovaniie-uud-u-shkol-nikov-na-urokakh-anghliiskogho-iazyka" TargetMode="External"/><Relationship Id="rId2" Type="http://schemas.openxmlformats.org/officeDocument/2006/relationships/hyperlink" Target="http://&#1086;&#1090;&#1082;&#1088;&#1099;&#1090;&#1099;&#1081;&#1091;&#1088;&#1086;&#1082;.&#1088;&#1092;/%D1%81%D1%82%D0%B0%D1%82%D1%8C%D0%B8/608967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95400" y="848139"/>
            <a:ext cx="9601200" cy="2955765"/>
          </a:xfrm>
        </p:spPr>
        <p:txBody>
          <a:bodyPr>
            <a:noAutofit/>
          </a:bodyPr>
          <a:lstStyle/>
          <a:p>
            <a:pPr algn="ctr" defTabSz="914400">
              <a:spcBef>
                <a:spcPts val="1"/>
              </a:spcBef>
              <a:buNone/>
            </a:pPr>
            <a:r>
              <a:rPr lang="ru-RU" sz="3600" dirty="0">
                <a:solidFill>
                  <a:schemeClr val="tx2">
                    <a:lumMod val="85000"/>
                    <a:lumOff val="15000"/>
                  </a:schemeClr>
                </a:solidFill>
                <a:latin typeface="Book Antiqua"/>
              </a:rPr>
              <a:t>Интегрированные уроки как способ развития познавательной и творческой активности учащихся в условиях реализации ФГОС</a:t>
            </a:r>
            <a:endParaRPr lang="ru-RU" sz="3600" b="1" i="0" dirty="0">
              <a:solidFill>
                <a:schemeClr val="tx2">
                  <a:lumMod val="85000"/>
                  <a:lumOff val="15000"/>
                </a:schemeClr>
              </a:solidFill>
              <a:latin typeface="Book Antiqua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r">
              <a:spcBef>
                <a:spcPts val="0"/>
              </a:spcBef>
              <a:buNone/>
            </a:pP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Щеглеватых Е.И., учитель английского </a:t>
            </a:r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языка </a:t>
            </a:r>
            <a:r>
              <a:rPr lang="ru-RU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высшей категории,</a:t>
            </a: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0" i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МБОУ 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лицей, г. Лобня</a:t>
            </a:r>
            <a:endParaRPr lang="ru-RU" sz="2000" b="0" i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9A202A-8AF2-4B42-B358-C3C25864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19" y="265043"/>
            <a:ext cx="9509761" cy="109993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Интегрированные уроки, реализованные в МБОУ лицей: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43BFC7-2554-403C-BE8F-75565FB5A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635" y="1364974"/>
            <a:ext cx="10029245" cy="4841389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dirty="0"/>
              <a:t>1.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Интегрированный урок- экскурсия </a:t>
            </a:r>
            <a:r>
              <a:rPr lang="ru-RU" dirty="0"/>
              <a:t>по предметам  Английский язык и МХК в 7абв классах МБОУ лицей г. Лобня по теме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«Экскурсия на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Федоскинскую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фабрику лаковой миниатюры и Музей народных  художественных промыслов».</a:t>
            </a:r>
            <a:r>
              <a:rPr lang="ru-RU" dirty="0"/>
              <a:t>  17.04.2015 </a:t>
            </a:r>
          </a:p>
          <a:p>
            <a:pPr algn="just">
              <a:lnSpc>
                <a:spcPts val="800"/>
              </a:lnSpc>
              <a:defRPr/>
            </a:pPr>
            <a:r>
              <a:rPr lang="ru-RU" sz="1600" dirty="0"/>
              <a:t>(Учитель  МХК Турецкая Е.В.,  </a:t>
            </a:r>
          </a:p>
          <a:p>
            <a:pPr algn="just">
              <a:lnSpc>
                <a:spcPts val="800"/>
              </a:lnSpc>
              <a:defRPr/>
            </a:pPr>
            <a:r>
              <a:rPr lang="ru-RU" sz="1600" dirty="0"/>
              <a:t>учитель английского языка Щеглеватых Е.И.  </a:t>
            </a:r>
          </a:p>
          <a:p>
            <a:pPr algn="just">
              <a:lnSpc>
                <a:spcPts val="800"/>
              </a:lnSpc>
              <a:defRPr/>
            </a:pPr>
            <a:r>
              <a:rPr lang="ru-RU" sz="1600" dirty="0"/>
              <a:t>Учащиеся  </a:t>
            </a:r>
            <a:r>
              <a:rPr lang="ru-RU" sz="1600" dirty="0" err="1"/>
              <a:t>МБОУлицея</a:t>
            </a:r>
            <a:r>
              <a:rPr lang="ru-RU" sz="1600" dirty="0"/>
              <a:t>  7абв классов в количестве 16 человек.</a:t>
            </a:r>
          </a:p>
          <a:p>
            <a:pPr algn="just">
              <a:lnSpc>
                <a:spcPts val="800"/>
              </a:lnSpc>
              <a:defRPr/>
            </a:pPr>
            <a:endParaRPr lang="ru-RU" sz="1600" dirty="0"/>
          </a:p>
          <a:p>
            <a:pPr algn="just">
              <a:lnSpc>
                <a:spcPts val="800"/>
              </a:lnSpc>
              <a:defRPr/>
            </a:pPr>
            <a:endParaRPr lang="ru-RU" sz="1600" dirty="0"/>
          </a:p>
          <a:p>
            <a:pPr algn="just">
              <a:lnSpc>
                <a:spcPts val="800"/>
              </a:lnSpc>
              <a:defRPr/>
            </a:pPr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3DED88-6693-45D5-B9E2-39DD08977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855" y="2575742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9A202A-8AF2-4B42-B358-C3C25864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19" y="265043"/>
            <a:ext cx="9509761" cy="109993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Интегрированные уроки, реализованные в МБОУ лицей: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43BFC7-2554-403C-BE8F-75565FB5A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635" y="1364974"/>
            <a:ext cx="10029245" cy="4841389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dirty="0"/>
              <a:t>2.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Интегрированный урок- экскурсия </a:t>
            </a:r>
            <a:r>
              <a:rPr lang="ru-RU" dirty="0"/>
              <a:t>по предметам  Английский язык и МХК в 8х классах МБОУ лицей г. Лобня по теме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«Экскурсия в музей-усадьбу Абрамцево».</a:t>
            </a:r>
            <a:r>
              <a:rPr lang="ru-RU" dirty="0"/>
              <a:t>  Ноябрь 2013 года</a:t>
            </a:r>
          </a:p>
          <a:p>
            <a:pPr algn="just">
              <a:lnSpc>
                <a:spcPts val="800"/>
              </a:lnSpc>
              <a:defRPr/>
            </a:pPr>
            <a:r>
              <a:rPr lang="ru-RU" sz="1600" dirty="0"/>
              <a:t>Учитель  МХК </a:t>
            </a:r>
            <a:r>
              <a:rPr lang="ru-RU" sz="1600" dirty="0" err="1"/>
              <a:t>Япеева</a:t>
            </a:r>
            <a:r>
              <a:rPr lang="ru-RU" sz="1600" dirty="0"/>
              <a:t> Л.А.,  </a:t>
            </a:r>
          </a:p>
          <a:p>
            <a:pPr algn="just">
              <a:lnSpc>
                <a:spcPts val="800"/>
              </a:lnSpc>
              <a:defRPr/>
            </a:pPr>
            <a:r>
              <a:rPr lang="ru-RU" sz="1600" dirty="0"/>
              <a:t>учитель английского языка Щеглеватых Е.И.  </a:t>
            </a:r>
          </a:p>
          <a:p>
            <a:pPr algn="just">
              <a:lnSpc>
                <a:spcPts val="800"/>
              </a:lnSpc>
              <a:defRPr/>
            </a:pPr>
            <a:r>
              <a:rPr lang="ru-RU" sz="1600" dirty="0"/>
              <a:t>Учащиеся  МБОУ лицея  7-х классов в количестве 12 человек.</a:t>
            </a:r>
          </a:p>
          <a:p>
            <a:pPr algn="just">
              <a:lnSpc>
                <a:spcPts val="800"/>
              </a:lnSpc>
              <a:defRPr/>
            </a:pPr>
            <a:endParaRPr lang="ru-RU" sz="1600" dirty="0"/>
          </a:p>
          <a:p>
            <a:pPr algn="just">
              <a:lnSpc>
                <a:spcPts val="800"/>
              </a:lnSpc>
              <a:defRPr/>
            </a:pPr>
            <a:endParaRPr lang="ru-RU" sz="1600" dirty="0"/>
          </a:p>
          <a:p>
            <a:pPr algn="just">
              <a:lnSpc>
                <a:spcPts val="800"/>
              </a:lnSpc>
              <a:defRPr/>
            </a:pP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4C3B7AD-7DCB-418F-BF93-FCA973E26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088" y="2602246"/>
            <a:ext cx="5108911" cy="383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9A202A-8AF2-4B42-B358-C3C25864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19" y="265043"/>
            <a:ext cx="9509761" cy="109993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Интегрированные уроки, реализованные в МБОУ лицей: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43BFC7-2554-403C-BE8F-75565FB5A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635" y="1364974"/>
            <a:ext cx="10029245" cy="4841389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dirty="0"/>
              <a:t>3.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Интегрированный урок</a:t>
            </a:r>
            <a:r>
              <a:rPr lang="ru-RU" dirty="0"/>
              <a:t>  английского языка и МХК в 8б классе МБОУ лицей г. Лобня по теме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«Английский и русский благородный фарфор».</a:t>
            </a:r>
            <a:r>
              <a:rPr lang="ru-RU" dirty="0"/>
              <a:t>  2.03.2017г.</a:t>
            </a:r>
          </a:p>
          <a:p>
            <a:pPr algn="just">
              <a:lnSpc>
                <a:spcPts val="800"/>
              </a:lnSpc>
              <a:defRPr/>
            </a:pPr>
            <a:r>
              <a:rPr lang="ru-RU" sz="1600" dirty="0"/>
              <a:t>Учитель  МХК Турецкая Е.В.,  </a:t>
            </a:r>
          </a:p>
          <a:p>
            <a:pPr algn="just">
              <a:lnSpc>
                <a:spcPts val="800"/>
              </a:lnSpc>
              <a:defRPr/>
            </a:pPr>
            <a:r>
              <a:rPr lang="ru-RU" sz="1600" dirty="0"/>
              <a:t>учитель английского языка Щеглеватых Е.И.  </a:t>
            </a:r>
          </a:p>
          <a:p>
            <a:pPr marL="45720" indent="0" algn="just">
              <a:lnSpc>
                <a:spcPts val="800"/>
              </a:lnSpc>
              <a:buNone/>
              <a:defRPr/>
            </a:pPr>
            <a:endParaRPr lang="ru-RU" sz="1600" dirty="0"/>
          </a:p>
          <a:p>
            <a:pPr algn="just">
              <a:lnSpc>
                <a:spcPts val="800"/>
              </a:lnSpc>
              <a:defRPr/>
            </a:pPr>
            <a:endParaRPr lang="ru-RU" sz="1600" dirty="0"/>
          </a:p>
          <a:p>
            <a:pPr algn="just">
              <a:lnSpc>
                <a:spcPts val="800"/>
              </a:lnSpc>
              <a:defRPr/>
            </a:pPr>
            <a:endParaRPr lang="ru-RU" sz="1600" dirty="0"/>
          </a:p>
          <a:p>
            <a:pPr algn="just">
              <a:lnSpc>
                <a:spcPts val="800"/>
              </a:lnSpc>
              <a:defRPr/>
            </a:pPr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3C1BDC2-2182-48D4-B0FF-649D09C12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158" y="2214920"/>
            <a:ext cx="5519729" cy="413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9A202A-8AF2-4B42-B358-C3C25864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159026"/>
            <a:ext cx="9509760" cy="1762539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Образовательный проект: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Интегрированный урок  английского языка и МХК в 8б классе МБОУ лицей г. Лобня по теме «Английский и русский благородный фарфор».  2.03.2017г. </a:t>
            </a:r>
            <a:r>
              <a:rPr lang="ru-RU" sz="1600" dirty="0">
                <a:hlinkClick r:id="rId2" action="ppaction://hlinkfile"/>
              </a:rPr>
              <a:t>Интегрированный урок английского языка и МХК по теме «Английский и русский благородный фарфор» в 8б классе  от 2.03.2017г.  Учитель МХК  Турецкая  Е.В., учитель английского языка  Щеглеватых Е.И.   Тип урока: применение знаний на практике,  </a:t>
            </a:r>
            <a:r>
              <a:rPr lang="ru-RU" sz="1600" dirty="0" err="1">
                <a:hlinkClick r:id="rId2" action="ppaction://hlinkfile"/>
              </a:rPr>
              <a:t>комбинированны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43BFC7-2554-403C-BE8F-75565FB5A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643270"/>
            <a:ext cx="9509760" cy="456309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u="sng" dirty="0">
                <a:solidFill>
                  <a:srgbClr val="C00000"/>
                </a:solidFill>
              </a:rPr>
              <a:t>Цель урока:</a:t>
            </a:r>
            <a:r>
              <a:rPr lang="ru-RU" b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знаний на практике, развитие коммуникативной компетенции во всех видах речевой деятельности.</a:t>
            </a:r>
            <a:endParaRPr lang="ru-RU" b="1" u="sng" dirty="0">
              <a:solidFill>
                <a:srgbClr val="C00000"/>
              </a:solidFill>
            </a:endParaRPr>
          </a:p>
          <a:p>
            <a:pPr marL="45720" indent="0">
              <a:buNone/>
            </a:pPr>
            <a:r>
              <a:rPr lang="ru-RU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Интегрированное (объединение) учебных дисциплин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МХК + английский  язык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b="1" i="1" u="sng" dirty="0">
                <a:solidFill>
                  <a:srgbClr val="C00000"/>
                </a:solidFill>
                <a:latin typeface="Georgia" panose="02040502050405020303" pitchFamily="18" charset="0"/>
              </a:rPr>
              <a:t>Название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«Английский и русский благородный фарфор»</a:t>
            </a:r>
          </a:p>
          <a:p>
            <a:pPr marL="45720" indent="0">
              <a:buNone/>
              <a:defRPr/>
            </a:pPr>
            <a:r>
              <a:rPr lang="ru-RU" b="1" i="1" u="sng" kern="0" dirty="0">
                <a:solidFill>
                  <a:srgbClr val="C00000"/>
                </a:solidFill>
                <a:latin typeface="Georgia" panose="02040502050405020303" pitchFamily="18" charset="0"/>
                <a:cs typeface="Arial"/>
              </a:rPr>
              <a:t>Тип урока</a:t>
            </a:r>
            <a:r>
              <a:rPr lang="ru-RU" b="1" i="1" kern="0" dirty="0">
                <a:solidFill>
                  <a:srgbClr val="C00000"/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lang="ru-RU" b="1" i="1" kern="0" dirty="0">
                <a:latin typeface="Georgia" panose="02040502050405020303" pitchFamily="18" charset="0"/>
                <a:cs typeface="Arial"/>
              </a:rPr>
              <a:t>-</a:t>
            </a:r>
            <a:r>
              <a:rPr lang="ru-RU" b="1" i="1" kern="0" dirty="0">
                <a:solidFill>
                  <a:srgbClr val="C00000"/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lang="ru-RU" b="1" i="1" kern="0" dirty="0">
                <a:latin typeface="Georgia" panose="02040502050405020303" pitchFamily="18" charset="0"/>
                <a:cs typeface="Arial"/>
              </a:rPr>
              <a:t>применение знаний на практике, комбинированный</a:t>
            </a:r>
          </a:p>
          <a:p>
            <a:pPr marL="45720" indent="0">
              <a:buNone/>
              <a:defRPr/>
            </a:pPr>
            <a:r>
              <a:rPr lang="ru-RU" b="1" i="1" u="sng" kern="0" dirty="0">
                <a:solidFill>
                  <a:srgbClr val="C00000"/>
                </a:solidFill>
                <a:latin typeface="Georgia" panose="02040502050405020303" pitchFamily="18" charset="0"/>
                <a:cs typeface="Arial"/>
              </a:rPr>
              <a:t>Основные формы урока</a:t>
            </a:r>
            <a:r>
              <a:rPr lang="ru-RU" b="1" i="1" kern="0" dirty="0">
                <a:latin typeface="Georgia" panose="02040502050405020303" pitchFamily="18" charset="0"/>
                <a:cs typeface="Arial"/>
              </a:rPr>
              <a:t>- ролевая игра, практикум, защиты проектов</a:t>
            </a:r>
          </a:p>
          <a:p>
            <a:pPr marL="45720" indent="0">
              <a:buNone/>
              <a:defRPr/>
            </a:pPr>
            <a:r>
              <a:rPr lang="ru-RU" b="1" i="1" u="sng" kern="0" dirty="0">
                <a:solidFill>
                  <a:srgbClr val="C00000"/>
                </a:solidFill>
                <a:latin typeface="Georgia" panose="02040502050405020303" pitchFamily="18" charset="0"/>
                <a:cs typeface="Arial"/>
              </a:rPr>
              <a:t>Технологии урока – </a:t>
            </a:r>
            <a:r>
              <a:rPr lang="ru-RU" b="1" i="1" kern="0" dirty="0">
                <a:latin typeface="Georgia" panose="02040502050405020303" pitchFamily="18" charset="0"/>
                <a:cs typeface="Arial"/>
              </a:rPr>
              <a:t>индивидуального и группового обучения, информационно-коммуникационные технологии, проектная, технология сотрудничества, здоровье сберегающие</a:t>
            </a:r>
            <a:endParaRPr lang="ru-RU" b="1" i="1" kern="0" dirty="0">
              <a:solidFill>
                <a:srgbClr val="C00000"/>
              </a:solidFill>
              <a:latin typeface="Georgia" panose="02040502050405020303" pitchFamily="18" charset="0"/>
              <a:cs typeface="Arial"/>
            </a:endParaRP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4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пОДМОСКОВЬЕ  СДАТЬ\фотовставка в проект\IMG_20170301_1058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4"/>
          <a:stretch/>
        </p:blipFill>
        <p:spPr bwMode="auto">
          <a:xfrm>
            <a:off x="1524000" y="1628800"/>
            <a:ext cx="338405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пОДМОСКОВЬЕ  СДАТЬ\фотовставка в проект\IMG_20170301_105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418" y="1628800"/>
            <a:ext cx="3553725" cy="200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пОДМОСКОВЬЕ  СДАТЬ\фотовставка в проект\IMG_20170301_1042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82" y="3697159"/>
            <a:ext cx="4205018" cy="315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пОДМОСКОВЬЕ  СДАТЬ\фотовставка в проект\IMG_20170301_1025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24" y="4084953"/>
            <a:ext cx="4970558" cy="27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142" y="0"/>
            <a:ext cx="9133857" cy="1556792"/>
          </a:xfrm>
        </p:spPr>
        <p:txBody>
          <a:bodyPr>
            <a:normAutofit/>
          </a:bodyPr>
          <a:lstStyle/>
          <a:p>
            <a:r>
              <a:rPr lang="ru-RU" b="1" dirty="0"/>
              <a:t>Открытый интегрированный урок – «Английский и русский благородный фарфор»(МХК и английский язык)</a:t>
            </a:r>
          </a:p>
        </p:txBody>
      </p:sp>
      <p:pic>
        <p:nvPicPr>
          <p:cNvPr id="5127" name="Picture 7" descr="C:\Users\лицей\Desktop\Проект 2017\пОДМОСКОВЬЕ  СДАТЬ - копия\фото для проекта\Рисунок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1802660"/>
            <a:ext cx="3024138" cy="22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27856"/>
            <a:ext cx="9143999" cy="952872"/>
          </a:xfrm>
        </p:spPr>
        <p:txBody>
          <a:bodyPr>
            <a:noAutofit/>
          </a:bodyPr>
          <a:lstStyle/>
          <a:p>
            <a:r>
              <a:rPr lang="ru-RU" sz="3200" b="1" dirty="0"/>
              <a:t>Реферат для научно-практической конференции «Английский фарфор – русские Вербилки?» </a:t>
            </a:r>
          </a:p>
        </p:txBody>
      </p:sp>
      <p:pic>
        <p:nvPicPr>
          <p:cNvPr id="7170" name="Picture 2" descr="E:\пОДМОСКОВЬЕ  СДАТЬ\фотовставка в проект\IMG_20170225_133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28" y="922731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пОДМОСКОВЬЕ  СДАТЬ\фотовставка в проект\IMG_20170225_132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908" y="1089171"/>
            <a:ext cx="4172092" cy="312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пОДМОСКОВЬЕ  СДАТЬ\фотовставка в проект\IMG_20170225_1318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94" y="998978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пОДМОСКОВЬЕ  СДАТЬ\фотовставка в проект\IMG_20170225_1317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362" y="3946692"/>
            <a:ext cx="3866299" cy="289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лицей\Desktop\Проект 2017\пОДМОСКОВЬЕ  СДАТЬ - копия\фото для проекта\вербилки лис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91" y="5326743"/>
            <a:ext cx="1715310" cy="149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лицей\Desktop\Проект 2017\пОДМОСКОВЬЕ  СДАТЬ - копия\фото для проекта\вербилки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r="19879"/>
          <a:stretch/>
        </p:blipFill>
        <p:spPr bwMode="auto">
          <a:xfrm>
            <a:off x="1405654" y="998979"/>
            <a:ext cx="1965155" cy="319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лицей\Desktop\Проект 2017\пОДМОСКОВЬЕ  СДАТЬ - копия\фото для проекта\вербилки сервиз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092" y="4063445"/>
            <a:ext cx="3550681" cy="236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лицей\Desktop\Проект 2017\пОДМОСКОВЬЕ  СДАТЬ - копия\фото для проекта\вербилки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t="-643" r="21937" b="643"/>
          <a:stretch/>
        </p:blipFill>
        <p:spPr bwMode="auto">
          <a:xfrm>
            <a:off x="5510065" y="5076210"/>
            <a:ext cx="1050889" cy="179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Картинки по запросу вербилки фарфор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3"/>
          <a:stretch/>
        </p:blipFill>
        <p:spPr bwMode="auto">
          <a:xfrm>
            <a:off x="7558114" y="958794"/>
            <a:ext cx="3302778" cy="247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Картинки по запросу вербилки фарфор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16" y="2653704"/>
            <a:ext cx="3106050" cy="259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79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3400" b="1" i="0" dirty="0">
                <a:solidFill>
                  <a:srgbClr val="323232"/>
                </a:solidFill>
                <a:latin typeface="Book Antiqua"/>
                <a:ea typeface="+mj-ea"/>
                <a:cs typeface="+mj-cs"/>
              </a:rPr>
              <a:t>Два макета содержимого с таблицей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74320" indent="-2286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Font typeface="Arial"/>
              <a:buChar char="▪"/>
            </a:pPr>
            <a:r>
              <a:rPr lang="ru-RU" sz="2000" b="0" i="0" dirty="0">
                <a:solidFill>
                  <a:srgbClr val="323232">
                    <a:lumMod val="90000"/>
                  </a:srgbClr>
                </a:solidFill>
                <a:latin typeface="Book Antiqua"/>
                <a:ea typeface="+mn-ea"/>
                <a:cs typeface="+mn-cs"/>
              </a:rPr>
              <a:t>Здесь — первый маркер</a:t>
            </a:r>
          </a:p>
          <a:p>
            <a:pPr marL="274320" indent="-2286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Font typeface="Arial"/>
              <a:buChar char="▪"/>
            </a:pPr>
            <a:r>
              <a:rPr lang="ru-RU" sz="2000" b="0" i="0" dirty="0">
                <a:solidFill>
                  <a:srgbClr val="323232">
                    <a:lumMod val="90000"/>
                  </a:srgbClr>
                </a:solidFill>
                <a:latin typeface="Book Antiqua"/>
                <a:ea typeface="+mn-ea"/>
                <a:cs typeface="+mn-cs"/>
              </a:rPr>
              <a:t>Здесь — второй маркер</a:t>
            </a:r>
          </a:p>
          <a:p>
            <a:pPr marL="274320" indent="-2286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Font typeface="Arial"/>
              <a:buChar char="▪"/>
            </a:pPr>
            <a:r>
              <a:rPr lang="ru-RU" sz="2000" b="0" i="0" dirty="0">
                <a:solidFill>
                  <a:srgbClr val="323232">
                    <a:lumMod val="90000"/>
                  </a:srgbClr>
                </a:solidFill>
                <a:latin typeface="Book Antiqua"/>
                <a:ea typeface="+mn-ea"/>
                <a:cs typeface="+mn-cs"/>
              </a:rPr>
              <a:t>Здесь — третий маркер</a:t>
            </a:r>
          </a:p>
        </p:txBody>
      </p:sp>
      <p:graphicFrame>
        <p:nvGraphicFramePr>
          <p:cNvPr id="14" name="Объект 13" descr="Sample table with 3 columns, 4 rows" title="Tabl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33794828"/>
              </p:ext>
            </p:extLst>
          </p:nvPr>
        </p:nvGraphicFramePr>
        <p:xfrm>
          <a:off x="6278563" y="1901823"/>
          <a:ext cx="4572000" cy="21074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2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26867">
                <a:tc>
                  <a:txBody>
                    <a:bodyPr/>
                    <a:lstStyle/>
                    <a:p>
                      <a:endParaRPr lang="ru-RU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Группа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Группа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6867">
                <a:tc>
                  <a:txBody>
                    <a:bodyPr/>
                    <a:lstStyle/>
                    <a:p>
                      <a:r>
                        <a:rPr lang="ru-RU" noProof="0" dirty="0"/>
                        <a:t>Класс</a:t>
                      </a:r>
                      <a:r>
                        <a:rPr lang="ru-RU" baseline="0" noProof="0" dirty="0"/>
                        <a:t> 1</a:t>
                      </a:r>
                      <a:endParaRPr lang="ru-RU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6867">
                <a:tc>
                  <a:txBody>
                    <a:bodyPr/>
                    <a:lstStyle/>
                    <a:p>
                      <a:r>
                        <a:rPr lang="ru-RU" noProof="0" dirty="0"/>
                        <a:t>Класс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6867">
                <a:tc>
                  <a:txBody>
                    <a:bodyPr/>
                    <a:lstStyle/>
                    <a:p>
                      <a:r>
                        <a:rPr lang="ru-RU" noProof="0" dirty="0"/>
                        <a:t>Класс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/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I'm A Little Teapot - Action Songs For Children - Kids Action Songs (1)">
            <a:hlinkClick r:id="" action="ppaction://media"/>
            <a:extLst>
              <a:ext uri="{FF2B5EF4-FFF2-40B4-BE49-F238E27FC236}">
                <a16:creationId xmlns="" xmlns:a16="http://schemas.microsoft.com/office/drawing/2014/main" id="{3A5CFCA5-07F5-4666-9E4D-0AEF05FB4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9A202A-8AF2-4B42-B358-C3C25864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728870"/>
            <a:ext cx="9509760" cy="78187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Выводы: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43BFC7-2554-403C-BE8F-75565FB5A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687532"/>
            <a:ext cx="9509760" cy="4518831"/>
          </a:xfrm>
        </p:spPr>
        <p:txBody>
          <a:bodyPr>
            <a:normAutofit/>
          </a:bodyPr>
          <a:lstStyle/>
          <a:p>
            <a:pPr marL="365760" lvl="1" indent="0" algn="just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Я считаю, что преимущество интеграции в обучении  - это создание предпосылок для формирования   не  узко информированного специалиста, а творческой личности, которая целостно воспринимает мир и способна активно действовать  в социальной и профессиональной сфере.</a:t>
            </a:r>
          </a:p>
          <a:p>
            <a:pPr marL="45720" indent="0"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Интегрированные уроки способствуют формированию целостной картины мира у детей, пониманию связей между явлениями в природе, обществе и мире в целом, способствуют более прочному усвоению знаний, побуждаю учащихся к поисковой и исследовательской деятельности.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5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9A202A-8AF2-4B42-B358-C3C25864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185530"/>
            <a:ext cx="9509760" cy="466107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Список литературы: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43BFC7-2554-403C-BE8F-75565FB5A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95" y="651638"/>
            <a:ext cx="11039061" cy="5554726"/>
          </a:xfrm>
        </p:spPr>
        <p:txBody>
          <a:bodyPr>
            <a:normAutofit/>
          </a:bodyPr>
          <a:lstStyle/>
          <a:p>
            <a:pPr marL="365760" lvl="1" indent="0" algn="just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D94342A-0151-4A2B-B7A9-065CCF4AA239}"/>
              </a:ext>
            </a:extLst>
          </p:cNvPr>
          <p:cNvSpPr/>
          <p:nvPr/>
        </p:nvSpPr>
        <p:spPr>
          <a:xfrm>
            <a:off x="1603513" y="651635"/>
            <a:ext cx="885245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1.	</a:t>
            </a:r>
            <a:r>
              <a:rPr lang="ru-RU" sz="1600" dirty="0"/>
              <a:t>Глинская, Е. А. Межпредметные связи в обучении / Е.А. Глинская, С.В. Титова. – 3-е изд. – Тула: Инфо, 2007. - 44 с.</a:t>
            </a:r>
          </a:p>
          <a:p>
            <a:r>
              <a:rPr lang="ru-RU" sz="1600" dirty="0"/>
              <a:t>2.	</a:t>
            </a:r>
            <a:r>
              <a:rPr lang="ru-RU" sz="1600" dirty="0" err="1"/>
              <a:t>Горберг</a:t>
            </a:r>
            <a:r>
              <a:rPr lang="ru-RU" sz="1600" dirty="0"/>
              <a:t>, Г.С. Информационные технологии / Г.С. </a:t>
            </a:r>
            <a:r>
              <a:rPr lang="ru-RU" sz="1600" dirty="0" err="1"/>
              <a:t>Горберг</a:t>
            </a:r>
            <a:r>
              <a:rPr lang="ru-RU" sz="1600" dirty="0"/>
              <a:t>, А.В. </a:t>
            </a:r>
            <a:r>
              <a:rPr lang="ru-RU" sz="1600" dirty="0" err="1"/>
              <a:t>Зафиевский</a:t>
            </a:r>
            <a:r>
              <a:rPr lang="ru-RU" sz="1600" dirty="0"/>
              <a:t>, А. А. </a:t>
            </a:r>
            <a:r>
              <a:rPr lang="ru-RU" sz="1600" dirty="0" err="1"/>
              <a:t>Короткин</a:t>
            </a:r>
            <a:r>
              <a:rPr lang="ru-RU" sz="1600" dirty="0"/>
              <a:t>. - М.: Академия, 2004. – 231 с.</a:t>
            </a:r>
          </a:p>
          <a:p>
            <a:r>
              <a:rPr lang="ru-RU" sz="1600" dirty="0"/>
              <a:t>3.	Данилюк, Д. Я. Учебный предмет как интегрированная система /Д.Я. Данилюк //Педагогика. - 2007. - № 4. - С. 24-28.</a:t>
            </a:r>
          </a:p>
          <a:p>
            <a:r>
              <a:rPr lang="ru-RU" sz="1600" dirty="0"/>
              <a:t>4.	Качалова Л.П., </a:t>
            </a:r>
            <a:r>
              <a:rPr lang="ru-RU" sz="1600" dirty="0" err="1"/>
              <a:t>Телеева</a:t>
            </a:r>
            <a:r>
              <a:rPr lang="ru-RU" sz="1600" dirty="0"/>
              <a:t> Е.В., Качалов Д.В. Педагогические технологии: Учебное пособие для студентов педагогических вузов. – Шадринск: ШГПИ, 2001. – 220 с.</a:t>
            </a:r>
          </a:p>
          <a:p>
            <a:r>
              <a:rPr lang="ru-RU" sz="1600" dirty="0"/>
              <a:t>5.	Дик, Ю.И. Интеграция учебных предметов / Ю.И. Дик //Современная педагогика. - 2008. - № 9. - С. 42-47</a:t>
            </a:r>
          </a:p>
          <a:p>
            <a:pPr marL="342900" indent="-342900">
              <a:buAutoNum type="arabicPeriod" startAt="6"/>
            </a:pPr>
            <a:r>
              <a:rPr lang="ru-RU" sz="1600" dirty="0"/>
              <a:t>Сарычева Л.В., Кытманова Е.А.  Междисциплинарная  интеграция как основа построения содержания обучения иностранному языку- сборник статей, МГОУ, 2012г., с.47-70.</a:t>
            </a:r>
          </a:p>
          <a:p>
            <a:endParaRPr lang="ru-RU" sz="1600" dirty="0"/>
          </a:p>
          <a:p>
            <a:pPr marL="342900" indent="-342900">
              <a:buAutoNum type="arabicPeriod" startAt="7"/>
            </a:pPr>
            <a:r>
              <a:rPr lang="ru-RU" sz="1600" dirty="0" err="1"/>
              <a:t>Трубанева</a:t>
            </a:r>
            <a:r>
              <a:rPr lang="ru-RU" sz="1600" dirty="0"/>
              <a:t>  Н.Н. Интегрированный курс «Окружающий мир и иностранный  язык»,  «иностранные языки в школе,-1992г., №1.</a:t>
            </a:r>
          </a:p>
          <a:p>
            <a:endParaRPr lang="ru-RU" sz="1600" dirty="0"/>
          </a:p>
          <a:p>
            <a:r>
              <a:rPr lang="ru-RU" sz="1600" dirty="0"/>
              <a:t>8.</a:t>
            </a:r>
            <a:r>
              <a:rPr lang="ru-RU" u="sng" dirty="0">
                <a:hlinkClick r:id="rId2"/>
              </a:rPr>
              <a:t> http://xn--i1abbnckbmcl9fb.xn--p1ai/%D1%81%D1%82%D0%B0%D1%82%D1%8C%D0%B8/608967/</a:t>
            </a:r>
            <a:endParaRPr lang="ru-RU" u="sng" dirty="0"/>
          </a:p>
          <a:p>
            <a:endParaRPr lang="ru-RU" u="sng" dirty="0"/>
          </a:p>
          <a:p>
            <a:r>
              <a:rPr lang="ru-RU" dirty="0"/>
              <a:t>9.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https://kopilkaurokov.ru/angliiskiyYazik/prochee/formirovaniie-uud-u-shkol-nikov-na-urokakh-anghliiskogho-iazyka</a:t>
            </a:r>
            <a:endParaRPr lang="ru-RU" dirty="0"/>
          </a:p>
          <a:p>
            <a:endParaRPr lang="ru-RU" dirty="0"/>
          </a:p>
          <a:p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7678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C:\Users\лицей\Desktop\фото для проекта\Чаепит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70426"/>
            <a:ext cx="328295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Users\лицей\Desktop\фото для проекта\Жостово аксесуар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9672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C:\Users\лицей\Desktop\фото для проекта\гжель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4816476"/>
            <a:ext cx="339566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C:\Users\лицей\Desktop\фото для проекта\вербилки сервиз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290" y="908721"/>
            <a:ext cx="271145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>
          <a:xfrm>
            <a:off x="2125182" y="0"/>
            <a:ext cx="7632700" cy="1008062"/>
          </a:xfrm>
        </p:spPr>
        <p:txBody>
          <a:bodyPr/>
          <a:lstStyle/>
          <a:p>
            <a:r>
              <a:rPr lang="ru-RU" altLang="ru-RU" dirty="0"/>
              <a:t>СПАСИБО ЗА ВНИМАНИЕ!</a:t>
            </a:r>
          </a:p>
        </p:txBody>
      </p:sp>
      <p:pic>
        <p:nvPicPr>
          <p:cNvPr id="26632" name="Picture 8" descr="C:\Users\лицей\Desktop\Проект 2017\фото для пректа\Елена Ивановна и Елена Викторовна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18" y="1472806"/>
            <a:ext cx="5724128" cy="429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36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8E57CD8-5C9F-46CC-9CB3-65132E190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543340"/>
            <a:ext cx="9509760" cy="547298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Интеграция – (лат.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Integratio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восстановление, соединение, от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integer –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целый) – сторона процесса развития, связанная с объединением в целое ранее разнородных частей и элементов</a:t>
            </a:r>
          </a:p>
          <a:p>
            <a:pPr marL="45720" indent="0" algn="just">
              <a:buNone/>
            </a:pP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«Интегрированное обучение иностранным языкам предполагает изучение языков одного региона наряду со сведениями географического, исторического, культурного и политического характера. При этом речь идет не просто о межпредметных связях, а о слиянии нескольких дисциплин, о синтезе науки, искусства, национальной культуры» (Миньяр-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Белоручев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Р.К. Методический словник. Толковый словарь терминов методики обучения языкам. – М.,1996. – с.36)</a:t>
            </a:r>
          </a:p>
        </p:txBody>
      </p:sp>
    </p:spTree>
    <p:extLst>
      <p:ext uri="{BB962C8B-B14F-4D97-AF65-F5344CB8AC3E}">
        <p14:creationId xmlns:p14="http://schemas.microsoft.com/office/powerpoint/2010/main" val="2996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8E57CD8-5C9F-46CC-9CB3-65132E190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543340"/>
            <a:ext cx="9509760" cy="547298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endParaRPr lang="ru-RU" sz="3200" b="1" dirty="0">
              <a:solidFill>
                <a:srgbClr val="0070C0"/>
              </a:solidFill>
            </a:endParaRPr>
          </a:p>
          <a:p>
            <a:pPr marL="45720" indent="0" algn="ctr"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Цели интегрированного обучения:</a:t>
            </a:r>
          </a:p>
          <a:p>
            <a:pPr algn="just">
              <a:buFontTx/>
              <a:buChar char="-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Создание оптимальных условий для развития активной и творческой, всесторонне развитой личности, способной к самореализации.</a:t>
            </a:r>
          </a:p>
          <a:p>
            <a:pPr algn="just">
              <a:buFontTx/>
              <a:buChar char="-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Повышение и развитие интереса учащихся к предметам.</a:t>
            </a:r>
          </a:p>
          <a:p>
            <a:pPr algn="just">
              <a:buFontTx/>
              <a:buChar char="-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Формирование целостного научного мировоззрения через системно-деятельностный подход, обнаруживающий межпредметные связи дисциплин.</a:t>
            </a:r>
          </a:p>
        </p:txBody>
      </p:sp>
    </p:spTree>
    <p:extLst>
      <p:ext uri="{BB962C8B-B14F-4D97-AF65-F5344CB8AC3E}">
        <p14:creationId xmlns:p14="http://schemas.microsoft.com/office/powerpoint/2010/main" val="6318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9A202A-8AF2-4B42-B358-C3C25864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651637"/>
            <a:ext cx="9509760" cy="78187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ЗАДАЧИ ИНТЕГРИРОВАННОГО ОБУЧЕНИЯ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43BFC7-2554-403C-BE8F-75565FB5A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687532"/>
            <a:ext cx="9509760" cy="451883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повышать уровень знаний учащихся по предмету, который проявляется в глубине усваиваемых понятий, закономерностей за счёт их многогранной интерпретации с использованием сведений интегрируемых наук;</a:t>
            </a:r>
          </a:p>
          <a:p>
            <a:pPr algn="just"/>
            <a:r>
              <a:rPr lang="ru-RU" dirty="0"/>
              <a:t>изменять уровень интеллектуальной деятельности, путём рассмотрения учебного материала с позиции ведущих идей, установлением естественных взаимосвязей между изучаемыми проблемами;</a:t>
            </a:r>
          </a:p>
          <a:p>
            <a:pPr algn="just"/>
            <a:r>
              <a:rPr lang="ru-RU" dirty="0"/>
              <a:t>эмоциональное развитие учащихся, основанное на привлечении музыки, живописи, лепки, литературы и т.д.</a:t>
            </a:r>
          </a:p>
          <a:p>
            <a:pPr algn="just"/>
            <a:r>
              <a:rPr lang="ru-RU" dirty="0"/>
              <a:t>повышать познавательный интерес учащихся, проявляемый в желании активной и самостоятельной работы на уроке и во внеурочное время;</a:t>
            </a:r>
          </a:p>
          <a:p>
            <a:pPr algn="just"/>
            <a:r>
              <a:rPr lang="ru-RU" dirty="0"/>
              <a:t>включать учащихся в творческую деятельность, результатом которой могут быть их собственные стихотворения, рисунки, поделки, являющиеся отражением личностного отношения к тем или иным явлениям и процессам.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01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9A202A-8AF2-4B42-B358-C3C25864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728870"/>
            <a:ext cx="9509760" cy="78187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Ключевые компетенции интеграционного обучения: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43BFC7-2554-403C-BE8F-75565FB5A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687532"/>
            <a:ext cx="9509760" cy="4518831"/>
          </a:xfrm>
        </p:spPr>
        <p:txBody>
          <a:bodyPr>
            <a:normAutofit fontScale="92500" lnSpcReduction="20000"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1. Предметные компетенции: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ru-RU" b="1" dirty="0"/>
              <a:t>- Знания и умения, полученные на разных спецпредметах;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ru-RU" b="1" dirty="0"/>
              <a:t>- Развитие способностей к осмысливанию и оцениванию ситуаций, возникающих в процессе работы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2. Межпредметные компетенции: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b="1" dirty="0"/>
              <a:t>Информационная, т.е. умение обрабатывать полученную информацию и применить ее на практике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3. Личностные компетенции: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b="1" dirty="0"/>
              <a:t>Умение работать в коллективе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b="1" dirty="0"/>
              <a:t>Умение самостоятельно получать знания и информацию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b="1" dirty="0"/>
              <a:t>Развитие коммуникативных способностей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39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8E57CD8-5C9F-46CC-9CB3-65132E190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556592"/>
            <a:ext cx="9509760" cy="5472988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" indent="0" algn="just">
              <a:lnSpc>
                <a:spcPct val="160000"/>
              </a:lnSpc>
              <a:buNone/>
            </a:pPr>
            <a:r>
              <a:rPr lang="ru-RU" sz="2400" b="1" dirty="0"/>
              <a:t>	Интеграция знаний из различных предметов осуществляется с помощью </a:t>
            </a: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</a:rPr>
              <a:t>технологии интегрированного урока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2400" b="1" dirty="0"/>
              <a:t>Система интегрированных уроков лежит в основе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интегрированного обучения.</a:t>
            </a:r>
          </a:p>
          <a:p>
            <a:pPr marL="45720" indent="0" algn="just">
              <a:lnSpc>
                <a:spcPct val="150000"/>
              </a:lnSpc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Интегрированный урок </a:t>
            </a:r>
            <a:r>
              <a:rPr lang="ru-RU" sz="2400" b="1" dirty="0"/>
              <a:t>– это специально организованный урок, цель которого может быть достигнута лишь при объединении знаний из разных предметов, позволяющий добиться целостного, синтезированного восприятия учащимися исследуемого вопроса, сочетающий в себе методы различных наук, имеющий практическую направленность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35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8285" y="388686"/>
            <a:ext cx="9509760" cy="693619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3400" b="1" i="0" dirty="0">
                <a:solidFill>
                  <a:schemeClr val="accent6">
                    <a:lumMod val="75000"/>
                  </a:schemeClr>
                </a:solidFill>
                <a:latin typeface="Book Antiqua"/>
                <a:ea typeface="+mj-ea"/>
                <a:cs typeface="+mj-cs"/>
              </a:rPr>
              <a:t>Признаки интегрированного урока</a:t>
            </a:r>
          </a:p>
        </p:txBody>
      </p:sp>
      <p:graphicFrame>
        <p:nvGraphicFramePr>
          <p:cNvPr id="9" name="Объект 3" descr="Радиальная Венна" title="SmartArt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74851035"/>
              </p:ext>
            </p:extLst>
          </p:nvPr>
        </p:nvGraphicFramePr>
        <p:xfrm>
          <a:off x="1272209" y="1616766"/>
          <a:ext cx="10071653" cy="4505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62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8285" y="388686"/>
            <a:ext cx="9509760" cy="693619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3400" b="1" i="0" dirty="0">
                <a:solidFill>
                  <a:schemeClr val="accent6">
                    <a:lumMod val="75000"/>
                  </a:schemeClr>
                </a:solidFill>
                <a:latin typeface="Book Antiqua"/>
                <a:ea typeface="+mj-ea"/>
                <a:cs typeface="+mj-cs"/>
              </a:rPr>
              <a:t>Типы интегрированных уроков</a:t>
            </a:r>
          </a:p>
        </p:txBody>
      </p:sp>
      <p:graphicFrame>
        <p:nvGraphicFramePr>
          <p:cNvPr id="9" name="Объект 3" descr="Радиальная Венна" title="SmartArt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64849097"/>
              </p:ext>
            </p:extLst>
          </p:nvPr>
        </p:nvGraphicFramePr>
        <p:xfrm>
          <a:off x="1272209" y="1616766"/>
          <a:ext cx="10071653" cy="4505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60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8285" y="388686"/>
            <a:ext cx="9509760" cy="693619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Book Antiqua"/>
              </a:rPr>
              <a:t>Формы</a:t>
            </a:r>
            <a:r>
              <a:rPr lang="ru-RU" sz="3400" b="1" i="0" dirty="0">
                <a:solidFill>
                  <a:schemeClr val="accent6">
                    <a:lumMod val="75000"/>
                  </a:schemeClr>
                </a:solidFill>
                <a:latin typeface="Book Antiqua"/>
                <a:ea typeface="+mj-ea"/>
                <a:cs typeface="+mj-cs"/>
              </a:rPr>
              <a:t> интегрированных уроков</a:t>
            </a:r>
          </a:p>
        </p:txBody>
      </p:sp>
      <p:graphicFrame>
        <p:nvGraphicFramePr>
          <p:cNvPr id="9" name="Объект 3" descr="Радиальная Венна" title="SmartArt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9028816"/>
              </p:ext>
            </p:extLst>
          </p:nvPr>
        </p:nvGraphicFramePr>
        <p:xfrm>
          <a:off x="1272209" y="1616766"/>
          <a:ext cx="10071653" cy="4505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03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ded Design Yellow 16x9">
  <a:themeElements>
    <a:clrScheme name="Banded_Design_Yellow">
      <a:dk1>
        <a:srgbClr val="323232"/>
      </a:dk1>
      <a:lt1>
        <a:sysClr val="window" lastClr="FFFFFF"/>
      </a:lt1>
      <a:dk2>
        <a:srgbClr val="000000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nded_Design_Yellow_TP102900996" id="{5A6D7BCA-C9CF-452E-858B-1538BAA282ED}" vid="{365F969C-3B7F-41AB-85B2-7C40E7D6CF2F}"/>
    </a:ext>
  </a:extLst>
</a:theme>
</file>

<file path=ppt/theme/theme2.xml><?xml version="1.0" encoding="utf-8"?>
<a:theme xmlns:a="http://schemas.openxmlformats.org/drawingml/2006/main" name="Литературный 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66677B1-365E-411F-9971-C788BC2975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желтой полосой (широкоэкранная)</Template>
  <TotalTime>0</TotalTime>
  <Words>691</Words>
  <Application>Microsoft Office PowerPoint</Application>
  <PresentationFormat>Произвольный</PresentationFormat>
  <Paragraphs>117</Paragraphs>
  <Slides>19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Banded Design Yellow 16x9</vt:lpstr>
      <vt:lpstr>Литературный шаблон</vt:lpstr>
      <vt:lpstr>Интегрированные уроки как способ развития познавательной и творческой активности учащихся в условиях реализации ФГОС</vt:lpstr>
      <vt:lpstr>Презентация PowerPoint</vt:lpstr>
      <vt:lpstr>Презентация PowerPoint</vt:lpstr>
      <vt:lpstr>ЗАДАЧИ ИНТЕГРИРОВАННОГО ОБУЧЕНИЯ </vt:lpstr>
      <vt:lpstr>Ключевые компетенции интеграционного обучения:</vt:lpstr>
      <vt:lpstr>Презентация PowerPoint</vt:lpstr>
      <vt:lpstr>Признаки интегрированного урока</vt:lpstr>
      <vt:lpstr>Типы интегрированных уроков</vt:lpstr>
      <vt:lpstr>Формы интегрированных уроков</vt:lpstr>
      <vt:lpstr>  Интегрированные уроки, реализованные в МБОУ лицей: </vt:lpstr>
      <vt:lpstr>  Интегрированные уроки, реализованные в МБОУ лицей: </vt:lpstr>
      <vt:lpstr>  Интегрированные уроки, реализованные в МБОУ лицей: </vt:lpstr>
      <vt:lpstr>Образовательный проект:  Интегрированный урок  английского языка и МХК в 8б классе МБОУ лицей г. Лобня по теме «Английский и русский благородный фарфор».  2.03.2017г. Интегрированный урок английского языка и МХК по теме «Английский и русский благородный фарфор» в 8б классе  от 2.03.2017г.  Учитель МХК  Турецкая  Е.В., учитель английского языка  Щеглеватых Е.И.   Тип урока: применение знаний на практике,  комбинированны </vt:lpstr>
      <vt:lpstr>Открытый интегрированный урок – «Английский и русский благородный фарфор»(МХК и английский язык)</vt:lpstr>
      <vt:lpstr>Реферат для научно-практической конференции «Английский фарфор – русские Вербилки?» </vt:lpstr>
      <vt:lpstr>Два макета содержимого с таблицей</vt:lpstr>
      <vt:lpstr>Выводы:</vt:lpstr>
      <vt:lpstr>Список литературы: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2017-12-04T14:35:11Z</dcterms:created>
  <dcterms:modified xsi:type="dcterms:W3CDTF">2018-06-21T10:34:10Z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TC029009979991</vt:lpwstr>
  </property>
</Properties>
</file>