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93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57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546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151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7138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286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6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44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12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04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5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76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51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0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373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C19D6-4007-41B0-9AAC-F5985E4FF04F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899B5F3-964B-4B31-AF1A-EAAA36827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70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AE545-E0C5-4141-AAE0-ED72DD844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908" y="75661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Музейная педагогика как средство реализации </a:t>
            </a:r>
            <a:r>
              <a:rPr lang="ru-RU" dirty="0" err="1"/>
              <a:t>задачпатриотического</a:t>
            </a:r>
            <a:r>
              <a:rPr lang="ru-RU" dirty="0"/>
              <a:t> воспитания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76E018-056F-4108-A931-FDDB82283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157" y="4206637"/>
            <a:ext cx="9144000" cy="1655762"/>
          </a:xfrm>
        </p:spPr>
        <p:txBody>
          <a:bodyPr/>
          <a:lstStyle/>
          <a:p>
            <a:pPr algn="r"/>
            <a:r>
              <a:rPr lang="ru-RU" dirty="0"/>
              <a:t>МБОУ лицей </a:t>
            </a:r>
            <a:r>
              <a:rPr lang="ru-RU" dirty="0" err="1"/>
              <a:t>го</a:t>
            </a:r>
            <a:r>
              <a:rPr lang="ru-RU" dirty="0"/>
              <a:t> Лобня </a:t>
            </a:r>
          </a:p>
          <a:p>
            <a:pPr algn="r"/>
            <a:r>
              <a:rPr lang="ru-RU" dirty="0"/>
              <a:t>учитель биологии</a:t>
            </a:r>
          </a:p>
          <a:p>
            <a:pPr algn="r"/>
            <a:r>
              <a:rPr lang="ru-RU" dirty="0" err="1"/>
              <a:t>Дьячкова</a:t>
            </a:r>
            <a:r>
              <a:rPr lang="ru-RU" dirty="0"/>
              <a:t> Юлия </a:t>
            </a:r>
            <a:r>
              <a:rPr lang="ru-RU" dirty="0" err="1"/>
              <a:t>Мельсовна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E3F47B-3F53-40DD-8BD6-64C0FF4B0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07" y="3144216"/>
            <a:ext cx="5678952" cy="378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62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FA3405-6905-45C3-9D8D-4A7F3069C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50" y="246753"/>
            <a:ext cx="11038449" cy="644309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F71338F-3186-4D5B-BF4A-05BEBC4B4BB3}"/>
              </a:ext>
            </a:extLst>
          </p:cNvPr>
          <p:cNvSpPr/>
          <p:nvPr/>
        </p:nvSpPr>
        <p:spPr>
          <a:xfrm>
            <a:off x="379828" y="323557"/>
            <a:ext cx="10142806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учителя: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апробация новых форм музейной коммуникации, нетрадиционных форм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уроков;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краеведческой работы на базе музея как комплексного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обучения и воспитания подрастающего поколения;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комплекса школьных интегрированных образовательных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программ, ориентированных на реализацию социально-педагогической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функции.</a:t>
            </a:r>
          </a:p>
        </p:txBody>
      </p:sp>
    </p:spTree>
    <p:extLst>
      <p:ext uri="{BB962C8B-B14F-4D97-AF65-F5344CB8AC3E}">
        <p14:creationId xmlns:p14="http://schemas.microsoft.com/office/powerpoint/2010/main" val="2989404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BF8331-D768-47A1-9BF7-97EC3E5882AA}"/>
              </a:ext>
            </a:extLst>
          </p:cNvPr>
          <p:cNvSpPr/>
          <p:nvPr/>
        </p:nvSpPr>
        <p:spPr>
          <a:xfrm>
            <a:off x="478302" y="309489"/>
            <a:ext cx="9101796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музея - это своего рода путешествие.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путешествие включает подготовку - эту часть работы выполняет учитель на уроке.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8D83A9-EAF6-4110-AC00-7CBBF6B33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40" y="1793631"/>
            <a:ext cx="7132320" cy="4754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50633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F6A438-D9D8-4312-B7BF-EC2AB5142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510" y="2178654"/>
            <a:ext cx="6100688" cy="4575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B21B78-5AD4-4BF7-979D-EBAA5FCFDC1D}"/>
              </a:ext>
            </a:extLst>
          </p:cNvPr>
          <p:cNvSpPr/>
          <p:nvPr/>
        </p:nvSpPr>
        <p:spPr>
          <a:xfrm>
            <a:off x="558017" y="385412"/>
            <a:ext cx="10780543" cy="414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Заканчивается путешествие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закреплением.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Лучшей формой закрепления и осмысления полученных в музее впечатлений и знаний  является творческая работа - самый естественный для детей способ освоения  информации.</a:t>
            </a:r>
          </a:p>
          <a:p>
            <a:pPr>
              <a:lnSpc>
                <a:spcPct val="150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Создайте квест!!!</a:t>
            </a:r>
          </a:p>
        </p:txBody>
      </p:sp>
    </p:spTree>
    <p:extLst>
      <p:ext uri="{BB962C8B-B14F-4D97-AF65-F5344CB8AC3E}">
        <p14:creationId xmlns:p14="http://schemas.microsoft.com/office/powerpoint/2010/main" val="2033191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12AA48-9AC0-4D5A-9BAA-6BF94B775DA0}"/>
              </a:ext>
            </a:extLst>
          </p:cNvPr>
          <p:cNvSpPr txBox="1"/>
          <p:nvPr/>
        </p:nvSpPr>
        <p:spPr>
          <a:xfrm>
            <a:off x="0" y="290173"/>
            <a:ext cx="109587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образование – цифра.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 в образовании – это переход на электронную систему обучения.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Основой процесса цифровизации является интернет.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E20287-3D00-49B5-98B3-B277AB2A5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506" y="2614350"/>
            <a:ext cx="6172988" cy="41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24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86221E-197D-4AD0-A050-867EA699FA65}"/>
              </a:ext>
            </a:extLst>
          </p:cNvPr>
          <p:cNvSpPr txBox="1"/>
          <p:nvPr/>
        </p:nvSpPr>
        <p:spPr>
          <a:xfrm>
            <a:off x="593438" y="550459"/>
            <a:ext cx="83280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сколько информация в интернете верифицирована?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переведена в цифру и она воспринимается как единственно верная.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развить критическое мышление?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-обратиться к первоисточникам.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481933-E0EA-4DD8-B922-4D2A745C4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546" y="2824089"/>
            <a:ext cx="6506058" cy="3483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F93A78-C183-4085-A4EC-3EA6F4BD4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696" y="0"/>
            <a:ext cx="2676304" cy="195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60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0D153A-FEE8-4D74-8E06-9A669627B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8" y="152985"/>
            <a:ext cx="8940020" cy="6705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558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D013FD-A8D4-4526-BA0B-A1E681A9261A}"/>
              </a:ext>
            </a:extLst>
          </p:cNvPr>
          <p:cNvSpPr/>
          <p:nvPr/>
        </p:nvSpPr>
        <p:spPr>
          <a:xfrm>
            <a:off x="1078523" y="1096332"/>
            <a:ext cx="7854462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деятельность способствует приобретению у учащихся новых компетенций: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F41BCE-1935-439D-8312-28876FE1C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342" y="2518117"/>
            <a:ext cx="5336344" cy="40022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06463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7573F9-7E44-4B47-A941-C883B0BB4088}"/>
              </a:ext>
            </a:extLst>
          </p:cNvPr>
          <p:cNvSpPr/>
          <p:nvPr/>
        </p:nvSpPr>
        <p:spPr>
          <a:xfrm>
            <a:off x="562708" y="295421"/>
            <a:ext cx="10396025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исследовательских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самостоятельно найти недостающую информацию в информационном поле; умение находить несколько вариантов решения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умение использовать моделирование, реальный и мысленный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эксперименты, наблюдение;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C937DB-B4C8-422A-94A8-D479C02F6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609" y="2497114"/>
            <a:ext cx="6539284" cy="4360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9873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196ED7-B4FC-4917-B583-46A93FFF1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3"/>
          <a:stretch/>
        </p:blipFill>
        <p:spPr>
          <a:xfrm>
            <a:off x="6096000" y="2423160"/>
            <a:ext cx="5707634" cy="4434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4D87BA-F498-497A-897E-13E2C1C18FBE}"/>
              </a:ext>
            </a:extLst>
          </p:cNvPr>
          <p:cNvSpPr/>
          <p:nvPr/>
        </p:nvSpPr>
        <p:spPr>
          <a:xfrm>
            <a:off x="422031" y="337625"/>
            <a:ext cx="11071273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регулятивные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ставить цель; умение планировать деятельность,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время, ресурсы; умение принимать решение и прогнозировать их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последствия; навыки исследования собственной деятельности;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навыки   саморегуляции в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309855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9BE6C3-2E31-48E0-8071-0AF39E3D1470}"/>
              </a:ext>
            </a:extLst>
          </p:cNvPr>
          <p:cNvSpPr/>
          <p:nvPr/>
        </p:nvSpPr>
        <p:spPr>
          <a:xfrm>
            <a:off x="562708" y="323558"/>
            <a:ext cx="10705514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инициировать взаимодействие – вступать в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диалог, задавать вопросы; умение вести дискуссию; умение отстаивать свою точку зрения; умение находить компромисс; навыки интервьюирования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296C97-A0BC-4DEB-B950-7118A67B6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5" t="17796" r="1820"/>
          <a:stretch/>
        </p:blipFill>
        <p:spPr>
          <a:xfrm>
            <a:off x="5078437" y="2565518"/>
            <a:ext cx="6189785" cy="4408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62063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36A78B-4F1A-468D-BA30-15671C2DA39A}"/>
              </a:ext>
            </a:extLst>
          </p:cNvPr>
          <p:cNvSpPr/>
          <p:nvPr/>
        </p:nvSpPr>
        <p:spPr>
          <a:xfrm>
            <a:off x="633045" y="647115"/>
            <a:ext cx="9734843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первоисточниками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0F6196-FF2A-4DA0-A718-14402300E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786" y="0"/>
            <a:ext cx="51435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F911B7-813D-44A3-B5D5-1DCE335D5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07" y="2602522"/>
            <a:ext cx="5949286" cy="3974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109405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182</TotalTime>
  <Words>270</Words>
  <Application>Microsoft Office PowerPoint</Application>
  <PresentationFormat>Широкоэкранный</PresentationFormat>
  <Paragraphs>45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Trebuchet MS</vt:lpstr>
      <vt:lpstr>Wingdings 3</vt:lpstr>
      <vt:lpstr>Аспект</vt:lpstr>
      <vt:lpstr>Музейная педагогика как средство реализации задачпатриотического воспитания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как место проведения урока биологии в современном образовании</dc:title>
  <dc:creator>Юлия</dc:creator>
  <cp:lastModifiedBy>star</cp:lastModifiedBy>
  <cp:revision>22</cp:revision>
  <dcterms:created xsi:type="dcterms:W3CDTF">2022-10-09T13:12:04Z</dcterms:created>
  <dcterms:modified xsi:type="dcterms:W3CDTF">2023-03-02T09:41:26Z</dcterms:modified>
</cp:coreProperties>
</file>