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6" autoAdjust="0"/>
    <p:restoredTop sz="94660"/>
  </p:normalViewPr>
  <p:slideViewPr>
    <p:cSldViewPr>
      <p:cViewPr varScale="1">
        <p:scale>
          <a:sx n="69" d="100"/>
          <a:sy n="69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0AB36-17E9-42A9-8A40-2975BC1F91FF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020DE-9957-4887-A95E-B6B02A09AD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020DE-9957-4887-A95E-B6B02A09AD66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http://im0-tub-ru.yandex.net/i?id=270485199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8496944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im2-tub-ru.yandex.net/i?id=44153409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344816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im6-tub-ru.yandex.net/i?id=648650220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08912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im5-tub-ru.yandex.net/i?id=183612761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5184576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im3-tub-ru.yandex.net/i?id=427947447-3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8136904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im2-tub-ru.yandex.net/i?id=238230338-4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280920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568952" cy="6426713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79925" y="3106738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ru-RU">
              <a:latin typeface="Arial" charset="0"/>
            </a:endParaRPr>
          </a:p>
          <a:p>
            <a:pPr algn="ctr"/>
            <a:endParaRPr lang="en-US" b="1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ifeglobe.net/media/entry/84/tippi_03_thu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4969891" cy="6120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http://lubovbezusl.ucoz.ru/_pu/0/78751553.jpg"/>
          <p:cNvPicPr>
            <a:picLocks noChangeAspect="1" noChangeArrowheads="1"/>
          </p:cNvPicPr>
          <p:nvPr/>
        </p:nvPicPr>
        <p:blipFill>
          <a:blip r:embed="rId4" cstate="print"/>
          <a:srcRect l="32610" r="11587"/>
          <a:stretch>
            <a:fillRect/>
          </a:stretch>
        </p:blipFill>
        <p:spPr bwMode="auto">
          <a:xfrm>
            <a:off x="4211960" y="144016"/>
            <a:ext cx="5094947" cy="5805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75656" y="5157192"/>
            <a:ext cx="5184576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Dear boys and girls,</a:t>
            </a:r>
          </a:p>
          <a:p>
            <a:pPr algn="ctr"/>
            <a:r>
              <a:rPr lang="en-US" dirty="0" smtClean="0"/>
              <a:t>Read and remember:</a:t>
            </a:r>
          </a:p>
          <a:p>
            <a:pPr algn="ctr"/>
            <a:r>
              <a:rPr lang="en-US" dirty="0" smtClean="0"/>
              <a:t>Animals can be your friends.</a:t>
            </a:r>
          </a:p>
          <a:p>
            <a:pPr algn="ctr"/>
            <a:r>
              <a:rPr lang="en-US" dirty="0" smtClean="0"/>
              <a:t>Love then and take care of them.</a:t>
            </a:r>
          </a:p>
          <a:p>
            <a:pPr algn="ctr"/>
            <a:r>
              <a:rPr lang="en-US" dirty="0" smtClean="0"/>
              <a:t>Don’t be cruel with them.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</TotalTime>
  <Words>30</Words>
  <Application>Microsoft Office PowerPoint</Application>
  <PresentationFormat>Экран (4:3)</PresentationFormat>
  <Paragraphs>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CAB213</cp:lastModifiedBy>
  <cp:revision>5</cp:revision>
  <dcterms:modified xsi:type="dcterms:W3CDTF">2014-02-28T11:28:58Z</dcterms:modified>
</cp:coreProperties>
</file>