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.sld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0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1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2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2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3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4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5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6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7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8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9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097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4097" name="Слайд" r:id="rId3" imgW="4570530" imgH="3427618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5601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5601" name="Слайд" r:id="rId3" imgW="4570541" imgH="3427323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6625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6625" name="Слайд" r:id="rId3" imgW="4570541" imgH="3427323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7649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7649" name="Слайд" r:id="rId3" imgW="4117679" imgH="3087597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7409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7409" name="Слайд" r:id="rId3" imgW="4570541" imgH="3427323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8433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8433" name="Слайд" r:id="rId3" imgW="4158978" imgH="3118245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9457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9457" name="Слайд" r:id="rId3" imgW="4570541" imgH="3427323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481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0481" name="Слайд" r:id="rId3" imgW="4570541" imgH="3427323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1505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1505" name="Слайд" r:id="rId3" imgW="4570541" imgH="3427323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2529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2529" name="Слайд" r:id="rId3" imgW="4570541" imgH="3427323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3553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3553" name="Слайд" r:id="rId3" imgW="4570541" imgH="3427323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4577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4577" name="Слайд" r:id="rId3" imgW="4570541" imgH="3427323" progId="PowerPoint.Slide.12">
              <p:embed/>
            </p:oleObj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Экран (4:3)</PresentationFormat>
  <Paragraphs>0</Paragraphs>
  <Slides>12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Тема Office</vt:lpstr>
      <vt:lpstr>Слайд</vt:lpstr>
      <vt:lpstr>Слайд Microsoft Office PowerPoint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CAB213</cp:lastModifiedBy>
  <cp:revision>5</cp:revision>
  <dcterms:modified xsi:type="dcterms:W3CDTF">2014-03-06T08:33:19Z</dcterms:modified>
</cp:coreProperties>
</file>