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06489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Производство</a:t>
            </a:r>
          </a:p>
          <a:p>
            <a:pPr algn="ctr"/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развивающей игрушки»</a:t>
            </a:r>
            <a:endParaRPr lang="ru-RU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76455"/>
              </p:ext>
            </p:extLst>
          </p:nvPr>
        </p:nvGraphicFramePr>
        <p:xfrm>
          <a:off x="1115616" y="1218849"/>
          <a:ext cx="6768752" cy="5394463"/>
        </p:xfrm>
        <a:graphic>
          <a:graphicData uri="http://schemas.openxmlformats.org/drawingml/2006/table">
            <a:tbl>
              <a:tblPr/>
              <a:tblGrid>
                <a:gridCol w="3384022"/>
                <a:gridCol w="3384730"/>
              </a:tblGrid>
              <a:tr h="752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Цена единицы ресурса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Труд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 руб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Цветная бумага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 руб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Надувной шарик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 руб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Лоскуток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 руб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Ленточка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Иголка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Скотч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Клей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Нитки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Ножницы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40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Теннисный шарик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Маркер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Пуговка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4руб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30682" y="680592"/>
            <a:ext cx="728263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Стоимость ресурсов производства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9513" y="927392"/>
            <a:ext cx="87849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Положите  деньги на счет в банк  на 2 года с целью получения наибольшей выгоды.</a:t>
            </a:r>
            <a:endParaRPr kumimoji="0" lang="ru-RU" sz="20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77281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Улыбка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Банк обязуется выплачивать вкладчикам каждый день       %  от внесенной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суммы.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2060848"/>
            <a:ext cx="171450" cy="3810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67545" y="2907904"/>
            <a:ext cx="84969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УДАЧА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Банк обязуется  выплатить  вкладчикам по фиксированной ставке 10%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годовых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от внесенной суммы.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67544" y="4221088"/>
            <a:ext cx="84249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Сокровища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Срочный вклад. Банк начисляет доход в размере 10% от внесенной суммы. Начисление процентов происходит ежегодно.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7204-article-wide-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013176"/>
            <a:ext cx="2208245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127</Words>
  <Application>Microsoft Office PowerPoint</Application>
  <PresentationFormat>Экран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 Кузуб</dc:creator>
  <cp:lastModifiedBy>Пользователь Windows</cp:lastModifiedBy>
  <cp:revision>6</cp:revision>
  <dcterms:created xsi:type="dcterms:W3CDTF">2017-10-18T20:19:19Z</dcterms:created>
  <dcterms:modified xsi:type="dcterms:W3CDTF">2021-12-10T10:09:22Z</dcterms:modified>
</cp:coreProperties>
</file>