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70" r:id="rId6"/>
    <p:sldId id="271" r:id="rId7"/>
    <p:sldId id="269" r:id="rId8"/>
    <p:sldId id="272" r:id="rId9"/>
    <p:sldId id="267" r:id="rId10"/>
    <p:sldId id="266" r:id="rId11"/>
    <p:sldId id="264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96" y="-5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41B9D-9643-4E58-A521-AF816D323191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705F2-5E15-44F4-AB6D-7BBBA59C0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574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41B9D-9643-4E58-A521-AF816D323191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705F2-5E15-44F4-AB6D-7BBBA59C0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708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41B9D-9643-4E58-A521-AF816D323191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705F2-5E15-44F4-AB6D-7BBBA59C0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147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41B9D-9643-4E58-A521-AF816D323191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705F2-5E15-44F4-AB6D-7BBBA59C0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829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41B9D-9643-4E58-A521-AF816D323191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705F2-5E15-44F4-AB6D-7BBBA59C0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703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41B9D-9643-4E58-A521-AF816D323191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705F2-5E15-44F4-AB6D-7BBBA59C0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339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41B9D-9643-4E58-A521-AF816D323191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705F2-5E15-44F4-AB6D-7BBBA59C0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875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41B9D-9643-4E58-A521-AF816D323191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705F2-5E15-44F4-AB6D-7BBBA59C0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229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41B9D-9643-4E58-A521-AF816D323191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705F2-5E15-44F4-AB6D-7BBBA59C0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278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41B9D-9643-4E58-A521-AF816D323191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705F2-5E15-44F4-AB6D-7BBBA59C0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329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41B9D-9643-4E58-A521-AF816D323191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705F2-5E15-44F4-AB6D-7BBBA59C0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743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41B9D-9643-4E58-A521-AF816D323191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705F2-5E15-44F4-AB6D-7BBBA59C0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83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lobnya-licei.ru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hyperlink" Target="https://www.instagram.com/licey_lobnya/" TargetMode="External"/><Relationship Id="rId4" Type="http://schemas.openxmlformats.org/officeDocument/2006/relationships/hyperlink" Target="https://vk.com/licey_lobnya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hyperlink" Target="http://lobnya-licei.ru/node/473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k.com/video-166168979_456239096" TargetMode="Externa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7153" y="1404498"/>
            <a:ext cx="9144000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4900" dirty="0" smtClean="0"/>
              <a:t>Волонтёрский отряд </a:t>
            </a:r>
            <a:br>
              <a:rPr lang="ru-RU" sz="4900" dirty="0" smtClean="0"/>
            </a:br>
            <a:r>
              <a:rPr lang="ru-RU" sz="4900" dirty="0" smtClean="0"/>
              <a:t>МБОУ лицей г. о. Лобня</a:t>
            </a:r>
            <a:br>
              <a:rPr lang="ru-RU" sz="4900" dirty="0" smtClean="0"/>
            </a:br>
            <a:r>
              <a:rPr lang="ru-RU" sz="8000" i="1" dirty="0" smtClean="0"/>
              <a:t>«</a:t>
            </a:r>
            <a:r>
              <a:rPr lang="ru-RU" sz="8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Милосердие</a:t>
            </a:r>
            <a:r>
              <a:rPr lang="ru-RU" sz="8000" i="1" dirty="0" smtClean="0"/>
              <a:t>»</a:t>
            </a:r>
            <a:endParaRPr lang="ru-RU" sz="8000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16530" y="4184941"/>
            <a:ext cx="9144000" cy="1655762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+mj-lt"/>
              </a:rPr>
              <a:t>Подведение итогов работы</a:t>
            </a:r>
          </a:p>
          <a:p>
            <a:r>
              <a:rPr lang="ru-RU" dirty="0" smtClean="0">
                <a:latin typeface="+mj-lt"/>
              </a:rPr>
              <a:t>за 2021 года</a:t>
            </a:r>
            <a:endParaRPr lang="ru-RU" dirty="0">
              <a:latin typeface="+mj-lt"/>
            </a:endParaRPr>
          </a:p>
        </p:txBody>
      </p:sp>
      <p:pic>
        <p:nvPicPr>
          <p:cNvPr id="5" name="Евгений Крылатов - Колыбельная медведицы (minus 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548" y="143493"/>
            <a:ext cx="395844" cy="39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09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44644" y="1825625"/>
            <a:ext cx="8109155" cy="453093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2000" dirty="0" smtClean="0"/>
              <a:t>Все мероприятия, которые проводит наш отряд, освещаются на официальных страницах  в сетях: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1</a:t>
            </a:r>
            <a:r>
              <a:rPr lang="ru-RU" dirty="0" smtClean="0">
                <a:hlinkClick r:id="rId3"/>
              </a:rPr>
              <a:t>) Сайте МБОУ Лицей г.Лобня</a:t>
            </a:r>
          </a:p>
          <a:p>
            <a:pPr marL="0" indent="0">
              <a:buNone/>
            </a:pPr>
            <a:r>
              <a:rPr lang="ru-RU" dirty="0" smtClean="0">
                <a:hlinkClick r:id="rId3"/>
              </a:rPr>
              <a:t>             </a:t>
            </a:r>
            <a:r>
              <a:rPr lang="en-US" dirty="0" smtClean="0">
                <a:hlinkClick r:id="rId3"/>
              </a:rPr>
              <a:t>http://lobnya-licei.ru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 2) </a:t>
            </a:r>
            <a:r>
              <a:rPr lang="ru-RU" dirty="0" smtClean="0">
                <a:hlinkClick r:id="rId4"/>
              </a:rPr>
              <a:t>Группе в ВК «</a:t>
            </a:r>
            <a:r>
              <a:rPr lang="ru-RU" dirty="0">
                <a:hlinkClick r:id="rId4"/>
              </a:rPr>
              <a:t>МБОУ лицей г. </a:t>
            </a:r>
            <a:r>
              <a:rPr lang="ru-RU" dirty="0" smtClean="0">
                <a:hlinkClick r:id="rId4"/>
              </a:rPr>
              <a:t>Лобня»</a:t>
            </a:r>
          </a:p>
          <a:p>
            <a:pPr marL="0" indent="0">
              <a:buNone/>
            </a:pPr>
            <a:r>
              <a:rPr lang="ru-RU" dirty="0" smtClean="0">
                <a:hlinkClick r:id="rId4"/>
              </a:rPr>
              <a:t>             </a:t>
            </a:r>
            <a:r>
              <a:rPr lang="en-US" dirty="0" smtClean="0">
                <a:hlinkClick r:id="rId4"/>
              </a:rPr>
              <a:t>https://vk.com/licey_lobnya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3) </a:t>
            </a:r>
            <a:r>
              <a:rPr lang="ru-RU" dirty="0" smtClean="0">
                <a:hlinkClick r:id="rId5"/>
              </a:rPr>
              <a:t>Странице Инстаграм МБОУ лицей г.Лобня  </a:t>
            </a:r>
          </a:p>
          <a:p>
            <a:pPr marL="0" indent="0">
              <a:buNone/>
            </a:pPr>
            <a:r>
              <a:rPr lang="ru-RU" dirty="0">
                <a:hlinkClick r:id="rId5"/>
              </a:rPr>
              <a:t> </a:t>
            </a:r>
            <a:r>
              <a:rPr lang="ru-RU" dirty="0" smtClean="0">
                <a:hlinkClick r:id="rId5"/>
              </a:rPr>
              <a:t>           </a:t>
            </a:r>
            <a:r>
              <a:rPr lang="en-US" dirty="0" smtClean="0">
                <a:hlinkClick r:id="rId5"/>
              </a:rPr>
              <a:t>https://www.instagram.com/licey_lobnya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11594" y="306131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Освещение деятельности отряда</a:t>
            </a:r>
            <a:endParaRPr lang="ru-RU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74" y="4901191"/>
            <a:ext cx="2234540" cy="179649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3724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7590" y="641268"/>
            <a:ext cx="8076209" cy="5535695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Добрые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дела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МЫ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совершаем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от всего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сердца!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Когда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нам просто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говорят: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«Спасибо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!»,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- становится очень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приятно.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756" y="2944532"/>
            <a:ext cx="4702628" cy="378074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4955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1863" y="231786"/>
            <a:ext cx="10515600" cy="1325563"/>
          </a:xfrm>
        </p:spPr>
        <p:txBody>
          <a:bodyPr/>
          <a:lstStyle/>
          <a:p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О нашем отряде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32561" y="1270660"/>
            <a:ext cx="5438898" cy="306560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 </a:t>
            </a:r>
            <a:r>
              <a:rPr lang="ru-RU" sz="2400" dirty="0" smtClean="0"/>
              <a:t>Название нашего отряда -«Милосердие» выбрано не случайно, ведь милосердие – это готовность оказать бескорыстную помощь, поддержать в любом деле.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077200" y="3363686"/>
            <a:ext cx="3178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(эмблема отряда)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718" y="605640"/>
            <a:ext cx="4640282" cy="3730623"/>
          </a:xfrm>
          <a:prstGeom prst="ellipse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65371" y="4272677"/>
            <a:ext cx="529045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Эмблема отряда отражает наше искреннее стремление помочь и поддержать в трудную минуту и в любом деле.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362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2632" y="202892"/>
            <a:ext cx="7386484" cy="1325563"/>
          </a:xfrm>
        </p:spPr>
        <p:txBody>
          <a:bodyPr/>
          <a:lstStyle/>
          <a:p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Цели и задачи отряда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0088" y="1282535"/>
            <a:ext cx="8668986" cy="524889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/>
              <a:t>Целями нашего отряда являются: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2400" dirty="0" smtClean="0"/>
              <a:t>Помощь в организации и сопровождении городских событий и акций;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2400" dirty="0" smtClean="0"/>
              <a:t>Освещение акций (медиаволонтёры);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2400" dirty="0" smtClean="0"/>
              <a:t>Облагораживание городских территорий и территории лицея;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2400" dirty="0" smtClean="0"/>
              <a:t>Экологическое просвещение;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2400" dirty="0" smtClean="0"/>
              <a:t>Участие в социально значимых событиях города Лобни.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400" b="1" dirty="0" smtClean="0"/>
              <a:t>3 основных направления деятельности: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dirty="0" smtClean="0"/>
              <a:t>                                      </a:t>
            </a:r>
            <a:endParaRPr lang="ru-RU" sz="2400" dirty="0"/>
          </a:p>
        </p:txBody>
      </p:sp>
      <p:sp>
        <p:nvSpPr>
          <p:cNvPr id="4" name="Овал 3"/>
          <p:cNvSpPr/>
          <p:nvPr/>
        </p:nvSpPr>
        <p:spPr>
          <a:xfrm>
            <a:off x="3099461" y="5399312"/>
            <a:ext cx="2660072" cy="103315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СОЦИАЛЬНОЕ </a:t>
            </a:r>
          </a:p>
        </p:txBody>
      </p:sp>
      <p:sp>
        <p:nvSpPr>
          <p:cNvPr id="5" name="Овал 4"/>
          <p:cNvSpPr/>
          <p:nvPr/>
        </p:nvSpPr>
        <p:spPr>
          <a:xfrm>
            <a:off x="9048998" y="5320145"/>
            <a:ext cx="2954978" cy="103315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ЭКОЛОГИЧЕСКОЕ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064333" y="5624945"/>
            <a:ext cx="2660072" cy="103315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КУЛЬТУРНОЕ </a:t>
            </a:r>
            <a:endParaRPr lang="ru-RU" sz="2000" dirty="0">
              <a:solidFill>
                <a:schemeClr val="tx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>
            <a:off x="5438899" y="5213268"/>
            <a:ext cx="724395" cy="1860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7394369" y="5213268"/>
            <a:ext cx="0" cy="4116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8724405" y="5213268"/>
            <a:ext cx="502722" cy="2058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07" y="898360"/>
            <a:ext cx="2165340" cy="174085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6335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971304" y="80688"/>
            <a:ext cx="3336967" cy="112116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СОЦИАЛЬНОЕ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7" y="5208634"/>
            <a:ext cx="1929107" cy="1550934"/>
          </a:xfrm>
          <a:prstGeom prst="ellipse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3172" y="1205864"/>
            <a:ext cx="4029989" cy="2680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b="1" dirty="0" smtClean="0">
                <a:latin typeface="+mj-lt"/>
              </a:rPr>
              <a:t>Помощь ветеранам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b="1" dirty="0" smtClean="0">
                <a:latin typeface="+mj-lt"/>
                <a:hlinkClick r:id="rId4"/>
              </a:rPr>
              <a:t>Радиопередачи в лицее:</a:t>
            </a:r>
            <a:endParaRPr lang="ru-RU" b="1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«Всемирный день борьбы со СПИДом</a:t>
            </a:r>
            <a:r>
              <a:rPr lang="ru-RU" dirty="0" smtClean="0"/>
              <a:t>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 </a:t>
            </a:r>
            <a:r>
              <a:rPr lang="ru-RU" dirty="0"/>
              <a:t>«День учителя</a:t>
            </a:r>
            <a:r>
              <a:rPr lang="ru-RU" dirty="0" smtClean="0"/>
              <a:t>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 </a:t>
            </a:r>
            <a:r>
              <a:rPr lang="ru-RU" dirty="0"/>
              <a:t>«Блокада Ленинграда</a:t>
            </a:r>
            <a:r>
              <a:rPr lang="ru-RU" dirty="0" smtClean="0"/>
              <a:t>» , радио </a:t>
            </a:r>
            <a:r>
              <a:rPr lang="ru-RU" dirty="0"/>
              <a:t>Лениграда в годы блокады</a:t>
            </a:r>
            <a:endParaRPr lang="ru-RU" dirty="0" smtClean="0"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b="1" dirty="0" smtClean="0">
                <a:latin typeface="+mj-lt"/>
              </a:rPr>
              <a:t>Мастер – класс в детском саду </a:t>
            </a:r>
            <a:endParaRPr lang="ru-RU" b="1" dirty="0"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6" r="11328"/>
          <a:stretch/>
        </p:blipFill>
        <p:spPr>
          <a:xfrm rot="5400000">
            <a:off x="6227080" y="451283"/>
            <a:ext cx="3268770" cy="29538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45276" y="326399"/>
            <a:ext cx="2532968" cy="25853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  <a:t>30.11.2021 г. </a:t>
            </a:r>
          </a:p>
          <a:p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  <a:t>Поздравление ветерана, труженника тыла.</a:t>
            </a:r>
          </a:p>
          <a:p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  <a:t>В рамках празднования 80- летия Битвы под Моской.</a:t>
            </a:r>
          </a:p>
          <a:p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  <a:t>Рыкова Лидия Николаевна – 92 года. </a:t>
            </a:r>
            <a:endParaRPr lang="ru-RU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917" y="3814397"/>
            <a:ext cx="4957288" cy="27884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68535" y="4469970"/>
            <a:ext cx="3479471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i="1" dirty="0" smtClean="0"/>
              <a:t>26.11.2021 г. </a:t>
            </a:r>
          </a:p>
          <a:p>
            <a:r>
              <a:rPr lang="ru-RU" i="1" dirty="0" smtClean="0"/>
              <a:t>«День Матери»</a:t>
            </a:r>
          </a:p>
          <a:p>
            <a:r>
              <a:rPr lang="ru-RU" i="1" dirty="0" smtClean="0"/>
              <a:t>Детский сад «Орлёнок».</a:t>
            </a:r>
          </a:p>
          <a:p>
            <a:r>
              <a:rPr lang="ru-RU" i="1" dirty="0" smtClean="0"/>
              <a:t>Мастер – класс по изготовлению открытки маме.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7909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543793" y="80688"/>
            <a:ext cx="2945080" cy="88121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СОЦИАЛЬНОЕ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8" y="5212220"/>
            <a:ext cx="1924646" cy="1547347"/>
          </a:xfrm>
          <a:prstGeom prst="ellipse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57653" y="5523222"/>
            <a:ext cx="615537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Участие в проекте «ПРО ГЕРОЯ»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53" y="773093"/>
            <a:ext cx="6155376" cy="46165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22566" y="1306286"/>
            <a:ext cx="3016333" cy="50783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i="1" dirty="0" smtClean="0"/>
              <a:t>Я, Рыков Фёдор интересуюсь историей своей семьи, изучаю архивы на официальных страницах в интернете, нахожу интересные факты о участие своих родственников в Великой Отечественной войне и мне было очень интересно принять участие в Акции «ПРО ГЕРОЯ», которая состоялась в городской библиотеке. </a:t>
            </a:r>
          </a:p>
          <a:p>
            <a:r>
              <a:rPr lang="ru-RU" i="1" dirty="0" smtClean="0"/>
              <a:t>Я рассказал про своего деда Родина Федора. Который был летчиком во время ВОВ.</a:t>
            </a:r>
            <a:endParaRPr lang="ru-RU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854535" y="6199933"/>
            <a:ext cx="5355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https://vk.com/video-166168979_456239096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873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543793" y="80688"/>
            <a:ext cx="2945080" cy="88121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СОЦИАЛЬНОЕ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8" y="5212220"/>
            <a:ext cx="1924646" cy="1547347"/>
          </a:xfrm>
          <a:prstGeom prst="ellipse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3174" y="1306286"/>
            <a:ext cx="3645725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i="1" dirty="0" smtClean="0"/>
              <a:t>Я принима</a:t>
            </a:r>
            <a:r>
              <a:rPr lang="ru-RU" i="1" dirty="0"/>
              <a:t>ю</a:t>
            </a:r>
            <a:r>
              <a:rPr lang="ru-RU" i="1" dirty="0" smtClean="0"/>
              <a:t> участие в освещении событий лицея: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i="1" dirty="0" smtClean="0"/>
              <a:t> «Выпуск2021» - многие фотографии были сделаны мной и переданы в архив лицея.</a:t>
            </a:r>
          </a:p>
          <a:p>
            <a:endParaRPr lang="en-US" i="1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899" y="736271"/>
            <a:ext cx="6264234" cy="41761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7410204" y="6390235"/>
            <a:ext cx="469850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i="1" dirty="0">
                <a:solidFill>
                  <a:prstClr val="black"/>
                </a:solidFill>
              </a:rPr>
              <a:t>#</a:t>
            </a:r>
            <a:r>
              <a:rPr lang="ru-RU" i="1" dirty="0">
                <a:solidFill>
                  <a:prstClr val="black"/>
                </a:solidFill>
              </a:rPr>
              <a:t> Я люблю фотографировать</a:t>
            </a:r>
          </a:p>
        </p:txBody>
      </p:sp>
    </p:spTree>
    <p:extLst>
      <p:ext uri="{BB962C8B-B14F-4D97-AF65-F5344CB8AC3E}">
        <p14:creationId xmlns:p14="http://schemas.microsoft.com/office/powerpoint/2010/main" val="75530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563584" y="49891"/>
            <a:ext cx="3091543" cy="93897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КУЛЬТУРНОЕ 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0" y="5183578"/>
            <a:ext cx="1960272" cy="1575990"/>
          </a:xfrm>
          <a:prstGeom prst="ellipse">
            <a:avLst/>
          </a:prstGeom>
        </p:spPr>
      </p:pic>
      <p:pic>
        <p:nvPicPr>
          <p:cNvPr id="1026" name="Picture 2" descr="http://lobnya-licei.ru/sites/default/files/IMG_20210607_1015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681" y="197922"/>
            <a:ext cx="5478480" cy="410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9673" y="1685812"/>
            <a:ext cx="3997447" cy="29980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02681" y="4488873"/>
            <a:ext cx="547848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02681" y="4583413"/>
            <a:ext cx="42632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i="1" dirty="0" smtClean="0">
                <a:solidFill>
                  <a:prstClr val="black"/>
                </a:solidFill>
              </a:rPr>
              <a:t>Июнь 2021 г. </a:t>
            </a:r>
          </a:p>
          <a:p>
            <a:pPr lvl="0"/>
            <a:r>
              <a:rPr lang="ru-RU" i="1" dirty="0" smtClean="0">
                <a:solidFill>
                  <a:prstClr val="black"/>
                </a:solidFill>
              </a:rPr>
              <a:t>Волонтёры </a:t>
            </a:r>
            <a:r>
              <a:rPr lang="ru-RU" i="1" dirty="0">
                <a:solidFill>
                  <a:prstClr val="black"/>
                </a:solidFill>
              </a:rPr>
              <a:t>лицейской библиотеки (комплектование </a:t>
            </a:r>
            <a:r>
              <a:rPr lang="ru-RU" i="1" dirty="0" smtClean="0">
                <a:solidFill>
                  <a:prstClr val="black"/>
                </a:solidFill>
              </a:rPr>
              <a:t>учебников по </a:t>
            </a:r>
            <a:r>
              <a:rPr lang="ru-RU" i="1" dirty="0">
                <a:solidFill>
                  <a:prstClr val="black"/>
                </a:solidFill>
              </a:rPr>
              <a:t>классам, штемпелевание, работа с учебниками), организация выставок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09355" y="5309853"/>
            <a:ext cx="2974334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i="1" dirty="0" smtClean="0"/>
              <a:t>22.11.2021 г.</a:t>
            </a:r>
          </a:p>
          <a:p>
            <a:r>
              <a:rPr lang="ru-RU" sz="1600" i="1" dirty="0" smtClean="0"/>
              <a:t>Создание выставки 80 лет БИТВЕ ПОД МОСКВОЙ в библиотеке лицея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344856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563584" y="49891"/>
            <a:ext cx="3091543" cy="93897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КУЛЬТУРНОЕ 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0" y="5183578"/>
            <a:ext cx="1960272" cy="1575990"/>
          </a:xfrm>
          <a:prstGeom prst="ellipse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02681" y="4488873"/>
            <a:ext cx="547848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531" y="211136"/>
            <a:ext cx="3448318" cy="355927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865" y="2372365"/>
            <a:ext cx="4189209" cy="3214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013371" y="736270"/>
            <a:ext cx="2885704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i="1" dirty="0" smtClean="0"/>
              <a:t>Дмитрий Тулупов.</a:t>
            </a:r>
          </a:p>
          <a:p>
            <a:r>
              <a:rPr lang="ru-RU" i="1" dirty="0" smtClean="0"/>
              <a:t>Всегда принимает активное участие в лицейской, городской жизни. Исполняет тематические песни к праздникам.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30448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1781299" y="166254"/>
            <a:ext cx="3586348" cy="116378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ЭКОЛОГИЧЕСКОЕ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40" y="1243472"/>
            <a:ext cx="1746092" cy="1403797"/>
          </a:xfrm>
          <a:prstGeom prst="ellipse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01932" y="1496291"/>
            <a:ext cx="36219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 smtClean="0"/>
              <a:t>Участие в благоустройстве и озеленении города и территории лицея;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 smtClean="0"/>
              <a:t>Участие в ежегодных акциях «Наш лес. Посади свое дерево»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dirty="0" smtClean="0"/>
              <a:t>Сбор макулатуры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982" r="3997" b="51342"/>
          <a:stretch/>
        </p:blipFill>
        <p:spPr>
          <a:xfrm>
            <a:off x="8186057" y="166254"/>
            <a:ext cx="3748644" cy="36404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90161" y="166254"/>
            <a:ext cx="2161309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i="1" dirty="0" smtClean="0"/>
              <a:t>Июнь 2021 г.</a:t>
            </a:r>
          </a:p>
          <a:p>
            <a:r>
              <a:rPr lang="ru-RU" sz="1600" i="1" dirty="0" smtClean="0"/>
              <a:t>Благоустройство и посадка </a:t>
            </a:r>
            <a:r>
              <a:rPr lang="ru-RU" sz="1600" i="1" smtClean="0"/>
              <a:t>растений на территории лицея</a:t>
            </a:r>
            <a:r>
              <a:rPr lang="ru-RU" sz="1600" i="1" dirty="0" smtClean="0"/>
              <a:t>.</a:t>
            </a:r>
            <a:endParaRPr lang="ru-RU" sz="1600" i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906" y="1986486"/>
            <a:ext cx="2311860" cy="3093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950" y="3999756"/>
            <a:ext cx="3156857" cy="236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912919" y="5183578"/>
            <a:ext cx="4512623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i="1" dirty="0" smtClean="0"/>
              <a:t>2.04.2021 г.</a:t>
            </a:r>
          </a:p>
          <a:p>
            <a:r>
              <a:rPr lang="ru-RU" sz="1600" i="1" dirty="0" smtClean="0"/>
              <a:t>Сбор </a:t>
            </a:r>
            <a:r>
              <a:rPr lang="ru-RU" sz="1600" i="1" dirty="0"/>
              <a:t>макулатуры в рамках акции «Сдай макулатуру - спаси </a:t>
            </a:r>
            <a:r>
              <a:rPr lang="ru-RU" sz="1600" i="1" dirty="0" smtClean="0"/>
              <a:t>дерево!</a:t>
            </a:r>
          </a:p>
          <a:p>
            <a:r>
              <a:rPr lang="ru-RU" sz="1600" i="1" dirty="0" smtClean="0"/>
              <a:t>Всего </a:t>
            </a:r>
            <a:r>
              <a:rPr lang="ru-RU" sz="1600" i="1" dirty="0"/>
              <a:t>сдано и отправлено на переработку </a:t>
            </a:r>
            <a:r>
              <a:rPr lang="ru-RU" sz="1600" b="1" i="1" dirty="0"/>
              <a:t>3,6 т </a:t>
            </a:r>
            <a:r>
              <a:rPr lang="ru-RU" sz="1600" i="1" dirty="0"/>
              <a:t>макулатуры</a:t>
            </a:r>
            <a:r>
              <a:rPr lang="ru-RU" sz="1600" i="1" dirty="0" smtClean="0"/>
              <a:t>.</a:t>
            </a:r>
            <a:endParaRPr lang="ru-RU" sz="16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5723906" y="4741871"/>
            <a:ext cx="1413163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11.09.2021 г.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81220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482</Words>
  <Application>Microsoft Office PowerPoint</Application>
  <PresentationFormat>Произвольный</PresentationFormat>
  <Paragraphs>71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Волонтёрский отряд  МБОУ лицей г. о. Лобня «Милосердие»</vt:lpstr>
      <vt:lpstr>О нашем отряде</vt:lpstr>
      <vt:lpstr>Цели и задачи отряда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Освещение деятельности отряда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Волонтёрский отряд  МБОУ лицей г.Лобня «Милосердие»</dc:title>
  <dc:creator>Denis</dc:creator>
  <cp:lastModifiedBy>Biblio</cp:lastModifiedBy>
  <cp:revision>32</cp:revision>
  <dcterms:created xsi:type="dcterms:W3CDTF">2021-11-29T15:19:44Z</dcterms:created>
  <dcterms:modified xsi:type="dcterms:W3CDTF">2021-11-30T13:17:33Z</dcterms:modified>
</cp:coreProperties>
</file>