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C8141D4-78F2-4160-A50C-2D3B09445AFE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28F8D5-2B5F-402F-8142-A26679FFC2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013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6403" y="5711824"/>
            <a:ext cx="2951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Озеро Байкал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03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030" y="234888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непроходимый, глухой, странный, волнующий загадками, таинственный; кажется наполненным печальными вздохами, тихими отголосками чьих-то разговоров, всхлипов, негромким смехом; страшновато в таком месте остаться на ночь.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9912" y="1340768"/>
            <a:ext cx="1320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Лес</a:t>
            </a:r>
            <a:endParaRPr lang="ru-RU" sz="5400" b="1" dirty="0">
              <a:ln w="11430"/>
              <a:solidFill>
                <a:srgbClr val="00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587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9033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Б</a:t>
            </a:r>
            <a:r>
              <a:rPr lang="ru-RU" sz="2800" dirty="0" smtClean="0"/>
              <a:t>ольшие</a:t>
            </a:r>
            <a:r>
              <a:rPr lang="ru-RU" sz="2800" dirty="0"/>
              <a:t>, корявые, мрачные, похожие на великанов, могучие, угрюмые; красно-коричневые тёплые шершавые стволы; седой мох на стволах; сухие нижние сучья; корни, погружённые в опавшие иглы.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537484"/>
            <a:ext cx="249408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Деревья</a:t>
            </a:r>
          </a:p>
        </p:txBody>
      </p:sp>
    </p:spTree>
    <p:extLst>
      <p:ext uri="{BB962C8B-B14F-4D97-AF65-F5344CB8AC3E}">
        <p14:creationId xmlns:p14="http://schemas.microsoft.com/office/powerpoint/2010/main" val="3830315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9033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До </a:t>
            </a:r>
            <a:r>
              <a:rPr lang="ru-RU" sz="2400" dirty="0"/>
              <a:t>краёв заполненное водой, чистое, мерцающее мягким светом; вода чёрная и глубокая; вода прозрачна и совершенно спокойна, в ней отражаются могучие сосны, кустарник; берега заросли чистой осокой.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11812" y="1772816"/>
            <a:ext cx="169629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Озеро</a:t>
            </a:r>
          </a:p>
        </p:txBody>
      </p:sp>
    </p:spTree>
    <p:extLst>
      <p:ext uri="{BB962C8B-B14F-4D97-AF65-F5344CB8AC3E}">
        <p14:creationId xmlns:p14="http://schemas.microsoft.com/office/powerpoint/2010/main" val="211594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967335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Г</a:t>
            </a:r>
            <a:r>
              <a:rPr lang="ru-RU" sz="2800" dirty="0" smtClean="0"/>
              <a:t>устой </a:t>
            </a:r>
            <a:r>
              <a:rPr lang="ru-RU" sz="2800" dirty="0"/>
              <a:t>смолистый аромат; прохладный, пряный, щекочущий ноздри запахами игл.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95638" y="1908785"/>
            <a:ext cx="175272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Воздух</a:t>
            </a:r>
          </a:p>
        </p:txBody>
      </p:sp>
    </p:spTree>
    <p:extLst>
      <p:ext uri="{BB962C8B-B14F-4D97-AF65-F5344CB8AC3E}">
        <p14:creationId xmlns:p14="http://schemas.microsoft.com/office/powerpoint/2010/main" val="231177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7838" y="3068960"/>
            <a:ext cx="3515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З</a:t>
            </a:r>
            <a:r>
              <a:rPr lang="ru-RU" sz="2800" dirty="0" smtClean="0"/>
              <a:t>агадочная</a:t>
            </a:r>
            <a:r>
              <a:rPr lang="ru-RU" sz="2800" dirty="0"/>
              <a:t>, странная.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2221699"/>
            <a:ext cx="20874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Тишина</a:t>
            </a:r>
            <a:endParaRPr lang="ru-RU" b="1" dirty="0">
              <a:ln w="11430"/>
              <a:solidFill>
                <a:srgbClr val="00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3184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28836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Н</a:t>
            </a:r>
            <a:r>
              <a:rPr lang="ru-RU" sz="2800" dirty="0" smtClean="0"/>
              <a:t>еясные</a:t>
            </a:r>
            <a:r>
              <a:rPr lang="ru-RU" sz="2800" dirty="0"/>
              <a:t>, неузнаваемые, незнакомые; шорохи, шёпоты, шелесты, говор родников на дне озера; уханье, свист, выкрики птиц.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1113" y="2060848"/>
            <a:ext cx="1561774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Звуки</a:t>
            </a:r>
          </a:p>
        </p:txBody>
      </p:sp>
    </p:spTree>
    <p:extLst>
      <p:ext uri="{BB962C8B-B14F-4D97-AF65-F5344CB8AC3E}">
        <p14:creationId xmlns:p14="http://schemas.microsoft.com/office/powerpoint/2010/main" val="113281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551837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</a:t>
            </a:r>
            <a:r>
              <a:rPr lang="ru-RU" sz="2800" dirty="0" smtClean="0"/>
              <a:t>ысокое</a:t>
            </a:r>
            <a:r>
              <a:rPr lang="ru-RU" sz="2800" dirty="0"/>
              <a:t>, сияющее синим шёлком среди макушек сосен; волнующее синевой; сгущаются сумерки, торжественно выплывает луна; луна как потускневшая жемчужина; лунный свет серебрит поверхность озера, играет бликами.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6612" y="1844824"/>
            <a:ext cx="14307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Небо</a:t>
            </a:r>
          </a:p>
        </p:txBody>
      </p:sp>
    </p:spTree>
    <p:extLst>
      <p:ext uri="{BB962C8B-B14F-4D97-AF65-F5344CB8AC3E}">
        <p14:creationId xmlns:p14="http://schemas.microsoft.com/office/powerpoint/2010/main" val="188618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564904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Б</a:t>
            </a:r>
            <a:r>
              <a:rPr lang="ru-RU" sz="2400" dirty="0" smtClean="0"/>
              <a:t>елые</a:t>
            </a:r>
            <a:r>
              <a:rPr lang="ru-RU" sz="2400" dirty="0"/>
              <a:t>, почти прозрачные цветы водяной лилии, стаи мальков; из зарослей величественно выплывают лебеди, может быть, это юная царевна со свитой, заколдованные злым волшебником; русалки всплыли из подводных дворцов, чтобы поплескаться в лунных дорожках, покачаться на ветвях.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595442"/>
            <a:ext cx="748883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Обитатели волшебного озера</a:t>
            </a:r>
          </a:p>
        </p:txBody>
      </p:sp>
    </p:spTree>
    <p:extLst>
      <p:ext uri="{BB962C8B-B14F-4D97-AF65-F5344CB8AC3E}">
        <p14:creationId xmlns:p14="http://schemas.microsoft.com/office/powerpoint/2010/main" val="2633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78092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Ч</a:t>
            </a:r>
            <a:r>
              <a:rPr lang="ru-RU" sz="2400" dirty="0" smtClean="0"/>
              <a:t>арующая</a:t>
            </a:r>
            <a:r>
              <a:rPr lang="ru-RU" sz="2400" dirty="0"/>
              <a:t>, приглушённая лесная песня, трепетная мелодия; как грустный и прекрасный сон; музыка притягивает, завораживает, зовёт, льётся легко и свободно; шепчет, рассказывает.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837276"/>
            <a:ext cx="684076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Музыка волшебного озера</a:t>
            </a:r>
          </a:p>
        </p:txBody>
      </p:sp>
    </p:spTree>
    <p:extLst>
      <p:ext uri="{BB962C8B-B14F-4D97-AF65-F5344CB8AC3E}">
        <p14:creationId xmlns:p14="http://schemas.microsoft.com/office/powerpoint/2010/main" val="3295063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34" y="2996952"/>
            <a:ext cx="8352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«Зазвучала музыка А.К. </a:t>
            </a:r>
            <a:r>
              <a:rPr lang="ru-RU" sz="2400" dirty="0" err="1" smtClean="0"/>
              <a:t>Лядова</a:t>
            </a:r>
            <a:r>
              <a:rPr lang="ru-RU" sz="2400" dirty="0" smtClean="0"/>
              <a:t>, и её звуки перенесли меня в незнакомый лес (на берега волшебного озера)…»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3270" y="2420888"/>
            <a:ext cx="590465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0033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Возможное начало сочинения: </a:t>
            </a:r>
            <a:endParaRPr lang="ru-RU" sz="2400" b="1" dirty="0">
              <a:ln w="11430"/>
              <a:solidFill>
                <a:srgbClr val="0033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887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99" y="332656"/>
            <a:ext cx="9144000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6917" y="5990115"/>
            <a:ext cx="3181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Телецкое озеро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28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807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1454" y="6140525"/>
            <a:ext cx="3281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Ладожское озеро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5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4958" y="2348880"/>
            <a:ext cx="8154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i="1" dirty="0" smtClean="0">
                <a:ln w="11430"/>
                <a:solidFill>
                  <a:srgbClr val="00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Волшебное озеро</a:t>
            </a:r>
            <a:endParaRPr lang="ru-RU" sz="8000" b="1" i="1" dirty="0">
              <a:ln w="11430"/>
              <a:solidFill>
                <a:srgbClr val="00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21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4785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5661248"/>
            <a:ext cx="2786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Озеро Бездонное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92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1980" y="404664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</a:rPr>
              <a:t>План</a:t>
            </a:r>
            <a:endParaRPr lang="ru-RU" sz="2800" b="1" dirty="0">
              <a:solidFill>
                <a:srgbClr val="00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243269"/>
            <a:ext cx="44739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Лес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Деревья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Озеро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Воздух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Тишина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Звуки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Небо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Обитатели волшебного </a:t>
            </a:r>
            <a:r>
              <a:rPr lang="ru-RU" sz="2400" dirty="0" smtClean="0"/>
              <a:t>озера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/>
              <a:t>Музыка волшебного озера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7214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-20081"/>
            <a:ext cx="5364088" cy="35479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3171"/>
            <a:ext cx="5076056" cy="33840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523066"/>
            <a:ext cx="340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Озера Мещерского края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81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88" y="0"/>
            <a:ext cx="5079402" cy="3672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25" y="3416510"/>
            <a:ext cx="4540222" cy="3441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7" y="1268760"/>
            <a:ext cx="3096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/>
              <a:t>Аполлинарий</a:t>
            </a:r>
            <a:r>
              <a:rPr lang="ru-RU" b="1" i="1" dirty="0"/>
              <a:t> </a:t>
            </a:r>
            <a:r>
              <a:rPr lang="ru-RU" b="1" i="1" dirty="0" smtClean="0"/>
              <a:t>Михайлович Васнецов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52081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6688"/>
            <a:ext cx="9144000" cy="514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2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226</TotalTime>
  <Words>324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Физика</cp:lastModifiedBy>
  <cp:revision>10</cp:revision>
  <dcterms:created xsi:type="dcterms:W3CDTF">2024-01-28T12:18:59Z</dcterms:created>
  <dcterms:modified xsi:type="dcterms:W3CDTF">2024-01-28T18:12:13Z</dcterms:modified>
</cp:coreProperties>
</file>