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54" r:id="rId3"/>
    <p:sldId id="357" r:id="rId4"/>
    <p:sldId id="353" r:id="rId5"/>
    <p:sldId id="356" r:id="rId6"/>
    <p:sldId id="355" r:id="rId7"/>
    <p:sldId id="359" r:id="rId8"/>
    <p:sldId id="358" r:id="rId9"/>
    <p:sldId id="339" r:id="rId10"/>
    <p:sldId id="340" r:id="rId11"/>
    <p:sldId id="344" r:id="rId12"/>
    <p:sldId id="360" r:id="rId13"/>
    <p:sldId id="361" r:id="rId14"/>
    <p:sldId id="345" r:id="rId15"/>
    <p:sldId id="346" r:id="rId16"/>
    <p:sldId id="363" r:id="rId17"/>
    <p:sldId id="364" r:id="rId18"/>
    <p:sldId id="347" r:id="rId19"/>
    <p:sldId id="348" r:id="rId20"/>
    <p:sldId id="349" r:id="rId21"/>
    <p:sldId id="350" r:id="rId22"/>
    <p:sldId id="351" r:id="rId23"/>
    <p:sldId id="362" r:id="rId24"/>
    <p:sldId id="352" r:id="rId2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7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8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2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4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4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3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1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4EAD-1914-423E-B220-5FCFEE14430D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73E7-0D7A-4C54-8CE9-847153F9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63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78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"/>
            <a:ext cx="12192000" cy="648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37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25"/>
            <a:ext cx="12192000" cy="632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12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12"/>
            <a:ext cx="12052544" cy="63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93" y="149893"/>
            <a:ext cx="9221403" cy="66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6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11455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58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25" y="0"/>
            <a:ext cx="521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18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12214168" cy="62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42"/>
            <a:ext cx="12192000" cy="66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0"/>
            <a:ext cx="10447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91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13"/>
            <a:ext cx="12192000" cy="6148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81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448"/>
            <a:ext cx="12192000" cy="49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965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32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0"/>
            <a:ext cx="9766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2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0"/>
            <a:ext cx="11152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351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" y="-1"/>
            <a:ext cx="12137783" cy="68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6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95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1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175058"/>
            <a:ext cx="11049802" cy="65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" y="295406"/>
            <a:ext cx="11993077" cy="62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1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" y="173256"/>
            <a:ext cx="12080401" cy="64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7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" y="192505"/>
            <a:ext cx="12193035" cy="64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3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0"/>
            <a:ext cx="11817964" cy="68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8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25"/>
            <a:ext cx="12192000" cy="640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42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Контиевская</dc:creator>
  <cp:lastModifiedBy>Неизвестный пользователь</cp:lastModifiedBy>
  <cp:revision>11</cp:revision>
  <dcterms:created xsi:type="dcterms:W3CDTF">2021-12-03T06:53:26Z</dcterms:created>
  <dcterms:modified xsi:type="dcterms:W3CDTF">2022-12-28T09:05:49Z</dcterms:modified>
</cp:coreProperties>
</file>