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0" autoAdjust="0"/>
  </p:normalViewPr>
  <p:slideViewPr>
    <p:cSldViewPr snapToGrid="0" showGuides="1">
      <p:cViewPr>
        <p:scale>
          <a:sx n="100" d="100"/>
          <a:sy n="100" d="100"/>
        </p:scale>
        <p:origin x="-384" y="2664"/>
      </p:cViewPr>
      <p:guideLst>
        <p:guide orient="horz" pos="2880"/>
        <p:guide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74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0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7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8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1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1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6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8BF9-1724-4931-B8F8-FBE2695F9429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B4F4-472A-4C5F-B6E2-3A51EE1148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4096" y="1747545"/>
            <a:ext cx="3594354" cy="418431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В первый раз в лицей….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Первого сентября 2022г. мы проснулись рано утром и с хорошим настроением в предвкушении этого замечательного праздника отправились в лицей. С лицеем некоторые из нас познакомились ещё на подготовительных курсах в январе. Часть учеников из нашего класса были знакомы со школы или познакомились на подготовительных курсах. Мы очень радовались , когда поступили в лицей и с нетерпением ждали встречи осенью. 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И вот настал долгожданный день! На праздничной линейке встретились мы , пятиклассники ,кто только начинал учебу в лицее и те , кто ее завершал,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одиннадцатиклассники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Мы произнесли клятву и отправились в класс. Там у нас прошли 3 урока: география, биология и литература. Это был один из самых памятных и радостных дней в нашей жизни!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Стрельникова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Юлия,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Ефимова Елизавета </a:t>
            </a:r>
          </a:p>
          <a:p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33695" y="0"/>
            <a:ext cx="1597186" cy="138988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Проба пера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Газета «Комета»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u="sng" dirty="0" smtClean="0">
                <a:latin typeface="Comic Sans MS" panose="030F0702030302020204" pitchFamily="66" charset="0"/>
              </a:rPr>
              <a:t>класс </a:t>
            </a:r>
            <a:r>
              <a:rPr lang="ru-RU" sz="1400" b="1" u="sng" dirty="0" smtClean="0">
                <a:latin typeface="Comic Sans MS" panose="030F0702030302020204" pitchFamily="66" charset="0"/>
              </a:rPr>
              <a:t>5А</a:t>
            </a:r>
            <a:r>
              <a:rPr lang="ru-RU" sz="1400" u="sng" dirty="0" smtClean="0">
                <a:latin typeface="Comic Sans MS" panose="030F0702030302020204" pitchFamily="66" charset="0"/>
              </a:rPr>
              <a:t/>
            </a:r>
            <a:br>
              <a:rPr lang="ru-RU" sz="1400" u="sng" dirty="0" smtClean="0">
                <a:latin typeface="Comic Sans MS" panose="030F0702030302020204" pitchFamily="66" charset="0"/>
              </a:rPr>
            </a:br>
            <a:r>
              <a:rPr lang="ru-RU" sz="1400" u="sng" dirty="0" smtClean="0">
                <a:latin typeface="Comic Sans MS" panose="030F0702030302020204" pitchFamily="66" charset="0"/>
              </a:rPr>
              <a:t>МБОУ Лицей</a:t>
            </a:r>
            <a:br>
              <a:rPr lang="ru-RU" sz="1400" u="sng" dirty="0" smtClean="0">
                <a:latin typeface="Comic Sans MS" panose="030F0702030302020204" pitchFamily="66" charset="0"/>
              </a:rPr>
            </a:br>
            <a:r>
              <a:rPr lang="ru-RU" sz="1400" dirty="0" smtClean="0">
                <a:latin typeface="Comic Sans MS" panose="030F0702030302020204" pitchFamily="66" charset="0"/>
              </a:rPr>
              <a:t>26.01.23</a:t>
            </a:r>
            <a:br>
              <a:rPr lang="ru-RU" sz="1400" dirty="0" smtClean="0">
                <a:latin typeface="Comic Sans MS" panose="030F0702030302020204" pitchFamily="66" charset="0"/>
              </a:rPr>
            </a:b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blob:https://web.whatsapp.com/4bc0d12b-2ce4-4b69-a508-6a107ab1b7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69692" y="257175"/>
            <a:ext cx="31883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Наш девиз:</a:t>
            </a:r>
          </a:p>
          <a:p>
            <a:r>
              <a:rPr lang="ru-RU" sz="1200" dirty="0" smtClean="0">
                <a:latin typeface="Comic Sans MS" panose="030F0702030302020204" pitchFamily="66" charset="0"/>
              </a:rPr>
              <a:t>Комета на небе, а мы — на земле!        Да здравствует счастье всегда и везде! </a:t>
            </a:r>
          </a:p>
          <a:p>
            <a:r>
              <a:rPr lang="ru-RU" sz="1200" dirty="0" smtClean="0">
                <a:latin typeface="Comic Sans MS" panose="030F0702030302020204" pitchFamily="66" charset="0"/>
              </a:rPr>
              <a:t>Летим вперед и побеждаем!</a:t>
            </a:r>
          </a:p>
          <a:p>
            <a:r>
              <a:rPr lang="ru-RU" sz="1200" dirty="0" smtClean="0">
                <a:latin typeface="Comic Sans MS" panose="030F0702030302020204" pitchFamily="66" charset="0"/>
              </a:rPr>
              <a:t>Всем отстающим помогаем!</a:t>
            </a:r>
          </a:p>
          <a:p>
            <a:r>
              <a:rPr lang="ru-RU" sz="1200" dirty="0" smtClean="0">
                <a:latin typeface="Comic Sans MS" panose="030F0702030302020204" pitchFamily="66" charset="0"/>
              </a:rPr>
              <a:t>У кометы есть девиз:</a:t>
            </a:r>
          </a:p>
          <a:p>
            <a:r>
              <a:rPr lang="ru-RU" sz="1200" dirty="0" smtClean="0">
                <a:latin typeface="Comic Sans MS" panose="030F0702030302020204" pitchFamily="66" charset="0"/>
              </a:rPr>
              <a:t>«Никогда не падать вниз»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650" y="5419904"/>
            <a:ext cx="35768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Первая поездка с классом</a:t>
            </a:r>
          </a:p>
          <a:p>
            <a:r>
              <a:rPr lang="ru-RU" sz="11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      1 октября 2022г. мы всем классом отправились в Российский Академический Молодежный театр. Мы решили посмотреть спектакль  по произведению Марка Твена "Том </a:t>
            </a:r>
            <a:r>
              <a:rPr lang="ru-RU" sz="11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Сойер</a:t>
            </a:r>
            <a:r>
              <a:rPr lang="ru-RU" sz="11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". Приехав в театр, мы с нетерпением пошли в зал. У нас были очень хорошие места и всё было прекрасно видно! Мы посмотрели прекрасный спектакль, поставленный командой замечательных актёров! Отличное музыкальное сопровождение- на сцене играл  маленький оркестр живой музыки. Вместе с озорными и весёлыми героями мы окунулись в удивительный мир приключений. После театра мы посетили милое кафе «</a:t>
            </a:r>
            <a:r>
              <a:rPr lang="ru-RU" sz="11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Му-му</a:t>
            </a:r>
            <a:r>
              <a:rPr lang="ru-RU" sz="11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», где за вкусным обедом , общаясь, мы успели ещё много нового узнать друг о друге.  Теперь я с удовольствием вспоминаю нашу первую поездку с классом.          </a:t>
            </a:r>
          </a:p>
          <a:p>
            <a:pPr algn="r"/>
            <a:r>
              <a:rPr lang="ru-RU" sz="11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Гасанова </a:t>
            </a:r>
            <a:r>
              <a:rPr lang="ru-RU" sz="11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Соник</a:t>
            </a:r>
            <a:endParaRPr lang="ru-RU" sz="11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ru-RU" sz="1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170" y="261122"/>
            <a:ext cx="1763107" cy="80441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76225" y="1480479"/>
            <a:ext cx="2797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Лицей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Ах, дорогой ты наш лицей, 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Прими нас поскорее!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Будем мы учиться,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Не лениться.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Будем мы учиться на «десятки»,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С плохими отметками сыграем в прятки.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Я, лицей, не забуду тебя никогда </a:t>
            </a:r>
          </a:p>
          <a:p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И буду помнить о тебе всегда!</a:t>
            </a:r>
          </a:p>
          <a:p>
            <a:pPr algn="r"/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Новожилов Глеб</a:t>
            </a:r>
            <a:endParaRPr lang="ru-RU" sz="12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747408"/>
            <a:ext cx="2667000" cy="16296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4261" y="6331529"/>
            <a:ext cx="2780424" cy="20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8176" y="352425"/>
            <a:ext cx="4792820" cy="4695825"/>
          </a:xfrm>
        </p:spPr>
        <p:txBody>
          <a:bodyPr>
            <a:normAutofit fontScale="85000" lnSpcReduction="20000"/>
          </a:bodyPr>
          <a:lstStyle/>
          <a:p>
            <a:r>
              <a:rPr lang="ru-RU" sz="1200" b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ко «Дню Города»</a:t>
            </a:r>
            <a:endParaRPr lang="ru-RU" sz="1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l"/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 </a:t>
            </a:r>
            <a:r>
              <a:rPr lang="ru-RU" sz="12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Квест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который мы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проходили в сентябре 2022 года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был посвящён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нашему  любимому городу  Лобня. Было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очень весело и интересно, все задания мы не сможем вспомнить, но о нескольких из них мы расскажем вам.            </a:t>
            </a:r>
          </a:p>
          <a:p>
            <a:pPr algn="l"/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Первый этап был посвящён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очень смелым людям, патриотам нашего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города. Нам предложили  9 картинок, 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на которых были изображены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люди, прославившие наш город. Если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не ошибаюсь, мы не отгадали две или три фотографии, но эту неудачу мы компенсировали очками из других этапов.            </a:t>
            </a:r>
          </a:p>
          <a:p>
            <a:pPr algn="l"/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Следующий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этап был посвящён самому городу Лобня. Нам показали планшет на котором были разные улицы, это было в Гугл картах, мы должны были отгадать какие улицы изображены на планшете.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К счастью, многие из наших ребят живут на указанных улицах. И, конечно, с такой помощью мы успешно справились с данными заданиями.                     </a:t>
            </a:r>
          </a:p>
          <a:p>
            <a:pPr algn="l"/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Третий этап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был посвящён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лицею. Мы говорили о дате основания нашего учреждения , про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учителей и построение учреждения.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Были очень сложные вопросы . Но данный этап для нашего коллектива оказался  действительно учебным и познавательным .          </a:t>
            </a:r>
            <a:endParaRPr lang="ru-RU" sz="12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l"/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Нам очень понравился один из этапов, где мы должны были показать  свои  знания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о нашем городе в историческом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плане.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В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основном,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были вопросы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о  местных достопримечательностях, памятниках 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и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о промышленных центрах города Лобни.             </a:t>
            </a:r>
            <a:endParaRPr lang="ru-RU" sz="12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l"/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Этап, посвящённый Великой Отечественной Войне , оказался для нас особенным. Благодаря нашим родителям и учителям мы уже знаем, что  жители </a:t>
            </a:r>
            <a:r>
              <a:rPr lang="ru-RU" sz="12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Лобненской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земли  во время  той страшной войны внесли немалый вклад в Победу над гитлеровской Германией. И правильно ответили на многие вопросы  о тех трудных временах.</a:t>
            </a:r>
            <a:endParaRPr lang="ru-RU" sz="12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l"/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Я и мои одноклассники считаем, что знать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историю своего родного города 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и защищать свою Родину очень важно, ведь в этом и заключается патриотизм! Спасибо большое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тем,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кто организовал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такое замечательное мероприятие- </a:t>
            </a:r>
            <a:r>
              <a:rPr lang="ru-RU" sz="1200" dirty="0">
                <a:solidFill>
                  <a:schemeClr val="accent2"/>
                </a:solidFill>
                <a:latin typeface="Comic Sans MS" panose="030F0702030302020204" pitchFamily="66" charset="0"/>
              </a:rPr>
              <a:t>квест, мы вам очень </a:t>
            </a:r>
            <a:r>
              <a:rPr lang="ru-RU" sz="1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благодарны!</a:t>
            </a:r>
          </a:p>
          <a:p>
            <a:pPr algn="l"/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                                         Семенова Ксения</a:t>
            </a:r>
            <a:r>
              <a:rPr lang="ru-RU" sz="1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, Цветкова </a:t>
            </a:r>
            <a:r>
              <a:rPr lang="ru-RU" sz="1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Мария</a:t>
            </a:r>
            <a:endParaRPr lang="ru-RU" sz="1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algn="l"/>
            <a:endParaRPr lang="ru-RU" sz="9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5184634"/>
            <a:ext cx="1920621" cy="1440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25" y="6916643"/>
            <a:ext cx="4675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Прекрасный город на Волге…</a:t>
            </a:r>
          </a:p>
          <a:p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В ноябрьские каникулы мы побывали в Костроме. Город очень красивый и интересный. Мы посетили много музеев. Больше всего нам понравились музей сыра и музей льна. Еще мы побывали в гостях у Снегурочки, где было очень весело. Больше всего нам запомнилась Лосиная ферма. Там подробно рассказывали о лосях и разрешали, и кормить, и гладить их. Поездка нам очень понравилась, и нам бы очень хотелось побывать в этом городе снова!</a:t>
            </a:r>
          </a:p>
          <a:p>
            <a:pPr algn="r"/>
            <a:r>
              <a:rPr lang="ru-RU" sz="11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Крыжановская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Вероника, </a:t>
            </a:r>
            <a:r>
              <a:rPr lang="ru-RU" sz="1100" b="1" dirty="0" err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Чиркова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Евгения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2500" y="2305050"/>
            <a:ext cx="21670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Наше творчество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«Я хотел себе собаку»</a:t>
            </a:r>
          </a:p>
          <a:p>
            <a:endParaRPr lang="ru-RU" sz="1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Я хотел себе собаку 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Буду с ней гулять, играть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Очень милую собаку.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Чтобы с ней гостей встречать.</a:t>
            </a:r>
          </a:p>
          <a:p>
            <a:endParaRPr lang="ru-RU" sz="1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Такса, корги и овчарка-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Выбор очень уж большой!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Нужна собака не для драки,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Но такая как  герой!</a:t>
            </a:r>
          </a:p>
          <a:p>
            <a:endParaRPr lang="ru-RU" sz="1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 не ручку, не тетрадку,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Я хочу только собаку!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Как пойду с ней на площадку,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Соберется  детвора!</a:t>
            </a:r>
          </a:p>
          <a:p>
            <a:endParaRPr lang="ru-RU" sz="1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Или может не собаку?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Может кошку или мышь?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Ладно, не хочу собаку-</a:t>
            </a:r>
          </a:p>
          <a:p>
            <a:r>
              <a:rPr lang="ru-RU" sz="1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Подрасту и поглядишь.</a:t>
            </a:r>
          </a:p>
          <a:p>
            <a:pPr algn="r"/>
            <a:r>
              <a:rPr lang="ru-RU" sz="1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Волков Егор</a:t>
            </a:r>
          </a:p>
          <a:p>
            <a:endParaRPr lang="ru-RU" sz="11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ru-RU" sz="11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6816" y="7107200"/>
            <a:ext cx="2234248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Редакторы</a:t>
            </a:r>
            <a:r>
              <a:rPr lang="ru-RU" sz="1100" dirty="0" smtClean="0">
                <a:latin typeface="Comic Sans MS" panose="030F0702030302020204" pitchFamily="66" charset="0"/>
              </a:rPr>
              <a:t>: </a:t>
            </a:r>
            <a:r>
              <a:rPr lang="ru-RU" sz="1100" dirty="0" err="1" smtClean="0">
                <a:latin typeface="Comic Sans MS" panose="030F0702030302020204" pitchFamily="66" charset="0"/>
              </a:rPr>
              <a:t>Войцехович</a:t>
            </a:r>
            <a:r>
              <a:rPr lang="ru-RU" sz="1100" dirty="0" smtClean="0">
                <a:latin typeface="Comic Sans MS" panose="030F0702030302020204" pitchFamily="66" charset="0"/>
              </a:rPr>
              <a:t> </a:t>
            </a:r>
            <a:r>
              <a:rPr lang="ru-RU" sz="1100" dirty="0" err="1" smtClean="0">
                <a:latin typeface="Comic Sans MS" panose="030F0702030302020204" pitchFamily="66" charset="0"/>
              </a:rPr>
              <a:t>Мария,Родин</a:t>
            </a:r>
            <a:r>
              <a:rPr lang="ru-RU" sz="1100" dirty="0" smtClean="0">
                <a:latin typeface="Comic Sans MS" panose="030F0702030302020204" pitchFamily="66" charset="0"/>
              </a:rPr>
              <a:t> Ярослав.</a:t>
            </a:r>
          </a:p>
          <a:p>
            <a:r>
              <a:rPr lang="ru-RU" sz="1100" b="1" dirty="0" smtClean="0">
                <a:latin typeface="Comic Sans MS" panose="030F0702030302020204" pitchFamily="66" charset="0"/>
              </a:rPr>
              <a:t>Авторы статей</a:t>
            </a:r>
            <a:r>
              <a:rPr lang="ru-RU" sz="1100" dirty="0" smtClean="0">
                <a:latin typeface="Comic Sans MS" panose="030F0702030302020204" pitchFamily="66" charset="0"/>
              </a:rPr>
              <a:t>: Гасанова Соник, Крыжановская Вероника, Чиркова Евгения, Семенова Ксения, Цветкова Мария, Стрельникова Юлия, Ефимова Елизавета.</a:t>
            </a:r>
          </a:p>
          <a:p>
            <a:r>
              <a:rPr lang="ru-RU" sz="1100" b="1" dirty="0" smtClean="0">
                <a:latin typeface="Comic Sans MS" panose="030F0702030302020204" pitchFamily="66" charset="0"/>
              </a:rPr>
              <a:t>Авторы стихотворений: </a:t>
            </a:r>
            <a:r>
              <a:rPr lang="ru-RU" sz="1100" dirty="0" smtClean="0">
                <a:latin typeface="Comic Sans MS" panose="030F0702030302020204" pitchFamily="66" charset="0"/>
              </a:rPr>
              <a:t>Новожилов Глеб,            Волков Егор.</a:t>
            </a:r>
          </a:p>
          <a:p>
            <a:endParaRPr lang="ru-RU" sz="1050" dirty="0" smtClean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325" y="317633"/>
            <a:ext cx="1347216" cy="19366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825" y="5070552"/>
            <a:ext cx="2232984" cy="16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912</Words>
  <Application>Microsoft Office PowerPoint</Application>
  <PresentationFormat>Экран (4:3)</PresentationFormat>
  <Paragraphs>63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Проба пера Газета «Комета» класс 5А МБОУ Лицей 26.01.23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Проба пера Легенда</dc:title>
  <dc:creator>Маша</dc:creator>
  <cp:lastModifiedBy>лицей</cp:lastModifiedBy>
  <cp:revision>26</cp:revision>
  <dcterms:created xsi:type="dcterms:W3CDTF">2023-01-26T15:18:06Z</dcterms:created>
  <dcterms:modified xsi:type="dcterms:W3CDTF">2023-01-27T06:23:53Z</dcterms:modified>
</cp:coreProperties>
</file>