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66" r:id="rId3"/>
  </p:sldMasterIdLst>
  <p:sldIdLst>
    <p:sldId id="274" r:id="rId4"/>
    <p:sldId id="257" r:id="rId5"/>
    <p:sldId id="259" r:id="rId6"/>
    <p:sldId id="260" r:id="rId7"/>
    <p:sldId id="261" r:id="rId8"/>
    <p:sldId id="262" r:id="rId9"/>
    <p:sldId id="263" r:id="rId10"/>
    <p:sldId id="264" r:id="rId11"/>
    <p:sldId id="265" r:id="rId12"/>
    <p:sldId id="266" r:id="rId13"/>
    <p:sldId id="267" r:id="rId14"/>
    <p:sldId id="268" r:id="rId15"/>
    <p:sldId id="269" r:id="rId16"/>
    <p:sldId id="276" r:id="rId1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pSp>
        <p:nvGrpSpPr>
          <p:cNvPr id="7" name="Group 6"/>
          <p:cNvGrpSpPr/>
          <p:nvPr/>
        </p:nvGrpSpPr>
        <p:grpSpPr>
          <a:xfrm flipH="1">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3205527" y="4050833"/>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C17A093-CA99-4E88-8EAB-BE313138A267}" type="datetime1">
              <a:rPr lang="en-US" smtClean="0">
                <a:solidFill>
                  <a:prstClr val="black">
                    <a:tint val="75000"/>
                  </a:prstClr>
                </a:solidFill>
              </a:rPr>
              <a:pPr/>
              <a:t>11/15/2022</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8" name="Заголовок 7"/>
          <p:cNvSpPr>
            <a:spLocks noGrp="1"/>
          </p:cNvSpPr>
          <p:nvPr>
            <p:ph type="title"/>
          </p:nvPr>
        </p:nvSpPr>
        <p:spPr>
          <a:xfrm>
            <a:off x="2711610" y="2360613"/>
            <a:ext cx="8596668" cy="1320800"/>
          </a:xfrm>
        </p:spPr>
        <p:txBody>
          <a:bodyPr/>
          <a:lstStyle>
            <a:lvl1pPr algn="ctr">
              <a:defRPr/>
            </a:lvl1pPr>
          </a:lstStyle>
          <a:p>
            <a:r>
              <a:rPr lang="ru-RU" dirty="0"/>
              <a:t>Образец заголовка</a:t>
            </a:r>
          </a:p>
        </p:txBody>
      </p:sp>
      <p:pic>
        <p:nvPicPr>
          <p:cNvPr id="22" name="Рисунок 21">
            <a:extLst>
              <a:ext uri="{FF2B5EF4-FFF2-40B4-BE49-F238E27FC236}">
                <a16:creationId xmlns:a16="http://schemas.microsoft.com/office/drawing/2014/main" xmlns="" id="{5FA44B79-0CC4-F83D-6D9C-2E1B43F732E1}"/>
              </a:ext>
            </a:extLst>
          </p:cNvPr>
          <p:cNvPicPr>
            <a:picLocks noChangeAspect="1"/>
          </p:cNvPicPr>
          <p:nvPr userDrawn="1"/>
        </p:nvPicPr>
        <p:blipFill rotWithShape="1">
          <a:blip r:embed="rId2"/>
          <a:srcRect l="26827" t="14868" r="31700" b="10901"/>
          <a:stretch/>
        </p:blipFill>
        <p:spPr>
          <a:xfrm>
            <a:off x="326193" y="250095"/>
            <a:ext cx="1045416" cy="10524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Заголовок 1">
            <a:extLst>
              <a:ext uri="{FF2B5EF4-FFF2-40B4-BE49-F238E27FC236}">
                <a16:creationId xmlns:a16="http://schemas.microsoft.com/office/drawing/2014/main" xmlns="" id="{349F25E0-5544-E3DB-FA2F-65D69D28E24D}"/>
              </a:ext>
            </a:extLst>
          </p:cNvPr>
          <p:cNvSpPr txBox="1">
            <a:spLocks/>
          </p:cNvSpPr>
          <p:nvPr userDrawn="1"/>
        </p:nvSpPr>
        <p:spPr>
          <a:xfrm>
            <a:off x="3003381" y="221171"/>
            <a:ext cx="8142515" cy="1081396"/>
          </a:xfrm>
          <a:prstGeom prst="rect">
            <a:avLst/>
          </a:prstGeom>
          <a:gradFill flip="none" rotWithShape="1">
            <a:gsLst>
              <a:gs pos="0">
                <a:schemeClr val="bg1"/>
              </a:gs>
              <a:gs pos="89000">
                <a:srgbClr val="CCCCFF"/>
              </a:gs>
            </a:gsLst>
            <a:lin ang="5400000" scaled="1"/>
            <a:tileRect/>
          </a:gra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fontScale="75000" lnSpcReduction="20000"/>
          </a:bodyPr>
          <a:lstStyle>
            <a:lvl1pPr algn="r" defTabSz="457200" rtl="0" eaLnBrk="1" latinLnBrk="0" hangingPunct="1">
              <a:spcBef>
                <a:spcPct val="0"/>
              </a:spcBef>
              <a:buNone/>
              <a:defRPr sz="5400" kern="1200">
                <a:solidFill>
                  <a:schemeClr val="accent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ru-RU" sz="2400" dirty="0">
                <a:ln w="0"/>
                <a:solidFill>
                  <a:srgbClr val="C00000"/>
                </a:solidFill>
                <a:effectLst>
                  <a:outerShdw blurRad="38100" dist="19050" dir="2700000" algn="tl" rotWithShape="0">
                    <a:prstClr val="black">
                      <a:alpha val="40000"/>
                    </a:prstClr>
                  </a:outerShdw>
                </a:effectLst>
                <a:latin typeface="Candara" panose="020E0502030303020204" pitchFamily="34" charset="0"/>
              </a:rPr>
              <a:t/>
            </a:r>
            <a:br>
              <a:rPr lang="ru-RU" sz="2400" dirty="0">
                <a:ln w="0"/>
                <a:solidFill>
                  <a:srgbClr val="C00000"/>
                </a:solidFill>
                <a:effectLst>
                  <a:outerShdw blurRad="38100" dist="19050" dir="2700000" algn="tl" rotWithShape="0">
                    <a:prstClr val="black">
                      <a:alpha val="40000"/>
                    </a:prstClr>
                  </a:outerShdw>
                </a:effectLst>
                <a:latin typeface="Candara" panose="020E0502030303020204" pitchFamily="34" charset="0"/>
              </a:rPr>
            </a:br>
            <a:r>
              <a:rPr lang="ru-RU" sz="2667" dirty="0">
                <a:ln w="0"/>
                <a:solidFill>
                  <a:prstClr val="black"/>
                </a:solidFill>
                <a:effectLst>
                  <a:outerShdw blurRad="38100" dist="19050" dir="2700000" algn="tl" rotWithShape="0">
                    <a:prstClr val="black">
                      <a:alpha val="40000"/>
                    </a:prstClr>
                  </a:outerShdw>
                </a:effectLst>
                <a:latin typeface="Candara" panose="020E0502030303020204" pitchFamily="34" charset="0"/>
              </a:rPr>
              <a:t>Муниципальное бюджетное общеобразовательное учреждение лицей </a:t>
            </a:r>
            <a:br>
              <a:rPr lang="ru-RU" sz="2667" dirty="0">
                <a:ln w="0"/>
                <a:solidFill>
                  <a:prstClr val="black"/>
                </a:solidFill>
                <a:effectLst>
                  <a:outerShdw blurRad="38100" dist="19050" dir="2700000" algn="tl" rotWithShape="0">
                    <a:prstClr val="black">
                      <a:alpha val="40000"/>
                    </a:prstClr>
                  </a:outerShdw>
                </a:effectLst>
                <a:latin typeface="Candara" panose="020E0502030303020204" pitchFamily="34" charset="0"/>
              </a:rPr>
            </a:br>
            <a:r>
              <a:rPr lang="ru-RU" sz="2667" dirty="0">
                <a:ln w="0"/>
                <a:solidFill>
                  <a:prstClr val="black"/>
                </a:solidFill>
                <a:effectLst>
                  <a:outerShdw blurRad="38100" dist="19050" dir="2700000" algn="tl" rotWithShape="0">
                    <a:prstClr val="black">
                      <a:alpha val="40000"/>
                    </a:prstClr>
                  </a:outerShdw>
                </a:effectLst>
                <a:latin typeface="Candara" panose="020E0502030303020204" pitchFamily="34" charset="0"/>
              </a:rPr>
              <a:t>г. о. Лобня Московской области</a:t>
            </a:r>
            <a:endParaRPr lang="ru-RU" sz="2400" dirty="0">
              <a:ln w="0"/>
              <a:solidFill>
                <a:prstClr val="black"/>
              </a:solidFill>
              <a:effectLst>
                <a:outerShdw blurRad="38100" dist="19050" dir="2700000" algn="tl" rotWithShape="0">
                  <a:prstClr val="black">
                    <a:alpha val="40000"/>
                  </a:prstClr>
                </a:outerShdw>
              </a:effectLst>
              <a:latin typeface="Candara" panose="020E0502030303020204" pitchFamily="34" charset="0"/>
            </a:endParaRPr>
          </a:p>
        </p:txBody>
      </p:sp>
    </p:spTree>
    <p:extLst>
      <p:ext uri="{BB962C8B-B14F-4D97-AF65-F5344CB8AC3E}">
        <p14:creationId xmlns:p14="http://schemas.microsoft.com/office/powerpoint/2010/main" val="7392569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9351653" y="6041363"/>
            <a:ext cx="911939" cy="365125"/>
          </a:xfrm>
        </p:spPr>
        <p:txBody>
          <a:bodyPr/>
          <a:lstStyle/>
          <a:p>
            <a:fld id="{CF6E90F2-BEC5-49EB-99EB-69727998F4EC}"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876062" y="6041366"/>
            <a:ext cx="6297612" cy="365125"/>
          </a:xfrm>
        </p:spPr>
        <p:txBody>
          <a:bodyPr/>
          <a:lstStyle>
            <a:lvl1pPr>
              <a:defRPr sz="1200"/>
            </a:lvl1pPr>
          </a:lstStyle>
          <a:p>
            <a:endParaRPr lang="en-US" dirty="0">
              <a:solidFill>
                <a:prstClr val="white"/>
              </a:solidFill>
            </a:endParaRPr>
          </a:p>
        </p:txBody>
      </p:sp>
      <p:sp>
        <p:nvSpPr>
          <p:cNvPr id="6" name="Slide Number Placeholder 5"/>
          <p:cNvSpPr>
            <a:spLocks noGrp="1"/>
          </p:cNvSpPr>
          <p:nvPr>
            <p:ph type="sldNum" sz="quarter" idx="12"/>
          </p:nvPr>
        </p:nvSpPr>
        <p:spPr>
          <a:xfrm>
            <a:off x="107371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46214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980155" y="1992308"/>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980155" y="3818888"/>
            <a:ext cx="8596668" cy="860400"/>
          </a:xfrm>
        </p:spPr>
        <p:txBody>
          <a:bodyPr anchor="t"/>
          <a:lstStyle>
            <a:lvl1pPr marL="0" indent="0" algn="l">
              <a:buNone/>
              <a:defRPr sz="2000">
                <a:solidFill>
                  <a:schemeClr val="tx1">
                    <a:lumMod val="50000"/>
                    <a:lumOff val="50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9466273" y="6041363"/>
            <a:ext cx="911939" cy="365125"/>
          </a:xfrm>
        </p:spPr>
        <p:txBody>
          <a:bodyPr/>
          <a:lstStyle/>
          <a:p>
            <a:fld id="{82BDA8CE-7F08-4006-88D3-E52537C08C6B}"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007622" y="6041364"/>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85180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82881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948895" y="2160590"/>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361529" y="2160590"/>
            <a:ext cx="4184035"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9476693" y="6041363"/>
            <a:ext cx="911939" cy="365125"/>
          </a:xfrm>
        </p:spPr>
        <p:txBody>
          <a:bodyPr/>
          <a:lstStyle/>
          <a:p>
            <a:fld id="{D27A01C9-024B-426F-88FC-086F5BDD9300}" type="datetime1">
              <a:rPr lang="en-US" smtClean="0">
                <a:solidFill>
                  <a:prstClr val="black">
                    <a:tint val="75000"/>
                  </a:prstClr>
                </a:solidFill>
              </a:rPr>
              <a:pPr/>
              <a:t>11/15/2022</a:t>
            </a:fld>
            <a:endParaRPr lang="en-US" dirty="0">
              <a:solidFill>
                <a:prstClr val="black">
                  <a:tint val="75000"/>
                </a:prstClr>
              </a:solidFill>
            </a:endParaRPr>
          </a:p>
        </p:txBody>
      </p:sp>
      <p:sp>
        <p:nvSpPr>
          <p:cNvPr id="6" name="Footer Placeholder 5"/>
          <p:cNvSpPr>
            <a:spLocks noGrp="1"/>
          </p:cNvSpPr>
          <p:nvPr>
            <p:ph type="ftr" sz="quarter" idx="11"/>
          </p:nvPr>
        </p:nvSpPr>
        <p:spPr>
          <a:xfrm>
            <a:off x="2945127" y="6062204"/>
            <a:ext cx="6297612"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10862224" y="6041363"/>
            <a:ext cx="683339" cy="365125"/>
          </a:xfrm>
        </p:spPr>
        <p:txBody>
          <a:bodyPr/>
          <a:lstStyle/>
          <a:p>
            <a:fld id="{6FF9F0C5-380F-41C2-899A-BAC0F0927E16}" type="slidenum">
              <a:rPr lang="en-US" dirty="0">
                <a:solidFill>
                  <a:srgbClr val="002060"/>
                </a:solidFill>
              </a:rPr>
              <a:pPr/>
              <a:t>‹#›</a:t>
            </a:fld>
            <a:endParaRPr lang="en-US" dirty="0">
              <a:solidFill>
                <a:srgbClr val="002060"/>
              </a:solidFill>
            </a:endParaRPr>
          </a:p>
        </p:txBody>
      </p:sp>
      <p:sp>
        <p:nvSpPr>
          <p:cNvPr id="8" name="TextBox 7"/>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06662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2905626" y="2160983"/>
            <a:ext cx="4185623" cy="576263"/>
          </a:xfrm>
        </p:spPr>
        <p:txBody>
          <a:bodyPr anchor="b">
            <a:noAutofit/>
          </a:bodyPr>
          <a:lstStyle>
            <a:lvl1pPr marL="0" indent="0">
              <a:buNone/>
              <a:defRPr sz="2400" b="0"/>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2905626" y="2737246"/>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318263" y="2160983"/>
            <a:ext cx="4185619" cy="576263"/>
          </a:xfrm>
        </p:spPr>
        <p:txBody>
          <a:bodyPr anchor="b">
            <a:noAutofit/>
          </a:bodyPr>
          <a:lstStyle>
            <a:lvl1pPr marL="0" indent="0">
              <a:buNone/>
              <a:defRPr sz="2400" b="0"/>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7318265" y="2737246"/>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a:xfrm>
            <a:off x="9393333" y="6041363"/>
            <a:ext cx="911939" cy="365125"/>
          </a:xfrm>
        </p:spPr>
        <p:txBody>
          <a:bodyPr/>
          <a:lstStyle/>
          <a:p>
            <a:fld id="{939979D2-60BA-4744-B72F-8E62C1FD2432}" type="datetime1">
              <a:rPr lang="en-US" smtClean="0">
                <a:solidFill>
                  <a:prstClr val="black">
                    <a:tint val="75000"/>
                  </a:prstClr>
                </a:solidFill>
              </a:rPr>
              <a:pPr/>
              <a:t>11/15/2022</a:t>
            </a:fld>
            <a:endParaRPr lang="en-US" dirty="0">
              <a:solidFill>
                <a:prstClr val="black">
                  <a:tint val="75000"/>
                </a:prstClr>
              </a:solidFill>
            </a:endParaRPr>
          </a:p>
        </p:txBody>
      </p:sp>
      <p:sp>
        <p:nvSpPr>
          <p:cNvPr id="8" name="Footer Placeholder 7"/>
          <p:cNvSpPr>
            <a:spLocks noGrp="1"/>
          </p:cNvSpPr>
          <p:nvPr>
            <p:ph type="ftr" sz="quarter" idx="11"/>
          </p:nvPr>
        </p:nvSpPr>
        <p:spPr>
          <a:xfrm>
            <a:off x="2913870" y="6062204"/>
            <a:ext cx="6297612" cy="365125"/>
          </a:xfr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1077886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10" name="TextBox 9"/>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84669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403753" y="6041363"/>
            <a:ext cx="911939" cy="365125"/>
          </a:xfrm>
        </p:spPr>
        <p:txBody>
          <a:bodyPr/>
          <a:lstStyle/>
          <a:p>
            <a:fld id="{BE54A397-6A67-49F4-9BF8-66254E1A4F4B}" type="datetime1">
              <a:rPr lang="en-US" smtClean="0">
                <a:solidFill>
                  <a:prstClr val="black">
                    <a:tint val="75000"/>
                  </a:prstClr>
                </a:solidFill>
              </a:rPr>
              <a:pPr/>
              <a:t>11/15/2022</a:t>
            </a:fld>
            <a:endParaRPr lang="en-US" dirty="0">
              <a:solidFill>
                <a:prstClr val="black">
                  <a:tint val="75000"/>
                </a:prstClr>
              </a:solidFill>
            </a:endParaRPr>
          </a:p>
        </p:txBody>
      </p:sp>
      <p:sp>
        <p:nvSpPr>
          <p:cNvPr id="4" name="Footer Placeholder 3"/>
          <p:cNvSpPr>
            <a:spLocks noGrp="1"/>
          </p:cNvSpPr>
          <p:nvPr>
            <p:ph type="ftr" sz="quarter" idx="11"/>
          </p:nvPr>
        </p:nvSpPr>
        <p:spPr>
          <a:xfrm>
            <a:off x="2955551" y="6051786"/>
            <a:ext cx="6297612" cy="365125"/>
          </a:xfr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107892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6" name="Title Placeholder 1"/>
          <p:cNvSpPr>
            <a:spLocks noGrp="1"/>
          </p:cNvSpPr>
          <p:nvPr>
            <p:ph type="title"/>
          </p:nvPr>
        </p:nvSpPr>
        <p:spPr>
          <a:xfrm>
            <a:off x="2857499" y="463712"/>
            <a:ext cx="8596668" cy="1320800"/>
          </a:xfrm>
          <a:prstGeom prst="rect">
            <a:avLst/>
          </a:prstGeom>
        </p:spPr>
        <p:txBody>
          <a:bodyPr vert="horz" lIns="68580" tIns="34290" rIns="68580" bIns="34290" rtlCol="0" anchor="t">
            <a:normAutofit/>
          </a:bodyPr>
          <a:lstStyle/>
          <a:p>
            <a:r>
              <a:rPr lang="ru-RU"/>
              <a:t>Образец заголовка</a:t>
            </a:r>
            <a:endParaRPr lang="en-US" dirty="0"/>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1032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507953" y="6041363"/>
            <a:ext cx="911939" cy="365125"/>
          </a:xfrm>
        </p:spPr>
        <p:txBody>
          <a:bodyPr/>
          <a:lstStyle/>
          <a:p>
            <a:fld id="{63B9FF00-9E0E-45F2-ACED-8D16467E6789}" type="datetime1">
              <a:rPr lang="en-US" smtClean="0">
                <a:solidFill>
                  <a:prstClr val="black">
                    <a:tint val="75000"/>
                  </a:prstClr>
                </a:solidFill>
              </a:rPr>
              <a:pPr/>
              <a:t>11/15/2022</a:t>
            </a:fld>
            <a:endParaRPr lang="en-US" dirty="0">
              <a:solidFill>
                <a:prstClr val="black">
                  <a:tint val="75000"/>
                </a:prstClr>
              </a:solidFill>
            </a:endParaRPr>
          </a:p>
        </p:txBody>
      </p:sp>
      <p:sp>
        <p:nvSpPr>
          <p:cNvPr id="3" name="Footer Placeholder 2"/>
          <p:cNvSpPr>
            <a:spLocks noGrp="1"/>
          </p:cNvSpPr>
          <p:nvPr>
            <p:ph type="ftr" sz="quarter" idx="11"/>
          </p:nvPr>
        </p:nvSpPr>
        <p:spPr>
          <a:xfrm>
            <a:off x="3049330" y="6051784"/>
            <a:ext cx="6297612" cy="365125"/>
          </a:xfr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108934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5" name="TextBox 4"/>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89617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00995" y="1498604"/>
            <a:ext cx="3854528" cy="1278467"/>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7084122"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000995" y="2777070"/>
            <a:ext cx="3854528" cy="2584449"/>
          </a:xfrm>
        </p:spPr>
        <p:txBody>
          <a:bodyPr>
            <a:normAutofit/>
          </a:bodyPr>
          <a:lstStyle>
            <a:lvl1pPr marL="0" indent="0">
              <a:buNone/>
              <a:defRPr sz="1467"/>
            </a:lvl1pPr>
            <a:lvl2pPr marL="457051" indent="0">
              <a:buNone/>
              <a:defRPr sz="1467"/>
            </a:lvl2pPr>
            <a:lvl3pPr marL="914104" indent="0">
              <a:buNone/>
              <a:defRPr sz="1200"/>
            </a:lvl3pPr>
            <a:lvl4pPr marL="1371155" indent="0">
              <a:buNone/>
              <a:defRPr sz="1067"/>
            </a:lvl4pPr>
            <a:lvl5pPr marL="1828205" indent="0">
              <a:buNone/>
              <a:defRPr sz="1067"/>
            </a:lvl5pPr>
            <a:lvl6pPr marL="2285258" indent="0">
              <a:buNone/>
              <a:defRPr sz="1067"/>
            </a:lvl6pPr>
            <a:lvl7pPr marL="2742309" indent="0">
              <a:buNone/>
              <a:defRPr sz="1067"/>
            </a:lvl7pPr>
            <a:lvl8pPr marL="3199360" indent="0">
              <a:buNone/>
              <a:defRPr sz="1067"/>
            </a:lvl8pPr>
            <a:lvl9pPr marL="3656411" indent="0">
              <a:buNone/>
              <a:defRPr sz="1067"/>
            </a:lvl9pPr>
          </a:lstStyle>
          <a:p>
            <a:pPr lvl="0"/>
            <a:r>
              <a:rPr lang="ru-RU"/>
              <a:t>Образец текста</a:t>
            </a:r>
          </a:p>
        </p:txBody>
      </p:sp>
      <p:sp>
        <p:nvSpPr>
          <p:cNvPr id="5" name="Date Placeholder 4"/>
          <p:cNvSpPr>
            <a:spLocks noGrp="1"/>
          </p:cNvSpPr>
          <p:nvPr>
            <p:ph type="dt" sz="half" idx="10"/>
          </p:nvPr>
        </p:nvSpPr>
        <p:spPr>
          <a:xfrm>
            <a:off x="9518373" y="6041363"/>
            <a:ext cx="911939" cy="365125"/>
          </a:xfrm>
        </p:spPr>
        <p:txBody>
          <a:bodyPr/>
          <a:lstStyle/>
          <a:p>
            <a:fld id="{65CC3073-BAF1-4C5E-A5EA-D232A0A4E5E5}" type="datetime1">
              <a:rPr lang="en-US" smtClean="0">
                <a:solidFill>
                  <a:prstClr val="black">
                    <a:tint val="75000"/>
                  </a:prstClr>
                </a:solidFill>
              </a:rPr>
              <a:pPr/>
              <a:t>11/15/2022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122274" y="6062206"/>
            <a:ext cx="6297612"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10903904" y="6041363"/>
            <a:ext cx="683339" cy="365125"/>
          </a:xfrm>
        </p:spPr>
        <p:txBody>
          <a:bodyPr/>
          <a:lstStyle/>
          <a:p>
            <a:fld id="{519954A3-9DFD-4C44-94BA-B95130A3BA1C}" type="slidenum">
              <a:rPr lang="en-US" dirty="0">
                <a:solidFill>
                  <a:srgbClr val="002060"/>
                </a:solidFill>
              </a:rPr>
              <a:pPr/>
              <a:t>‹#›</a:t>
            </a:fld>
            <a:endParaRPr lang="en-US" dirty="0">
              <a:solidFill>
                <a:srgbClr val="002060"/>
              </a:solidFill>
            </a:endParaRPr>
          </a:p>
        </p:txBody>
      </p:sp>
      <p:sp>
        <p:nvSpPr>
          <p:cNvPr id="8" name="TextBox 7"/>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8850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32254" y="4800600"/>
            <a:ext cx="8596667" cy="566739"/>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032255" y="609601"/>
            <a:ext cx="8596668" cy="3845719"/>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3032254" y="5367339"/>
            <a:ext cx="8596667" cy="674024"/>
          </a:xfrm>
        </p:spPr>
        <p:txBody>
          <a:bodyPr>
            <a:normAutofit/>
          </a:bodyPr>
          <a:lstStyle>
            <a:lvl1pPr marL="0" indent="0">
              <a:buNone/>
              <a:defRPr sz="1200"/>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ru-RU"/>
              <a:t>Образец текста</a:t>
            </a:r>
          </a:p>
        </p:txBody>
      </p:sp>
      <p:sp>
        <p:nvSpPr>
          <p:cNvPr id="5" name="Date Placeholder 4"/>
          <p:cNvSpPr>
            <a:spLocks noGrp="1"/>
          </p:cNvSpPr>
          <p:nvPr>
            <p:ph type="dt" sz="half" idx="10"/>
          </p:nvPr>
        </p:nvSpPr>
        <p:spPr>
          <a:xfrm>
            <a:off x="9560053" y="6041363"/>
            <a:ext cx="911939" cy="365125"/>
          </a:xfrm>
        </p:spPr>
        <p:txBody>
          <a:bodyPr/>
          <a:lstStyle/>
          <a:p>
            <a:fld id="{97CD551B-D9C0-492E-AE5B-185B84E0DEE6}" type="datetime1">
              <a:rPr lang="en-US" smtClean="0">
                <a:solidFill>
                  <a:prstClr val="black">
                    <a:tint val="75000"/>
                  </a:prstClr>
                </a:solidFill>
              </a:rPr>
              <a:pPr/>
              <a:t>11/15/2022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053061" y="6051786"/>
            <a:ext cx="6297612"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109455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8" name="TextBox 7"/>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2580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30218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3021835" y="4470400"/>
            <a:ext cx="8596668" cy="1570963"/>
          </a:xfrm>
        </p:spPr>
        <p:txBody>
          <a:bodyPr anchor="ctr">
            <a:normAutofit/>
          </a:bodyPr>
          <a:lstStyle>
            <a:lvl1pPr marL="0" indent="0" algn="l">
              <a:buNone/>
              <a:defRPr sz="1867">
                <a:solidFill>
                  <a:schemeClr val="tx1">
                    <a:lumMod val="75000"/>
                    <a:lumOff val="2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9518373" y="6041363"/>
            <a:ext cx="911939" cy="365125"/>
          </a:xfrm>
        </p:spPr>
        <p:txBody>
          <a:bodyPr/>
          <a:lstStyle/>
          <a:p>
            <a:fld id="{D8A3A184-20AA-41EB-B5FD-DFB198C7D624}"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028489" y="6041364"/>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90390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52104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317514" y="609600"/>
            <a:ext cx="809413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375231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ru-RU"/>
              <a:t>Образец текста</a:t>
            </a:r>
          </a:p>
        </p:txBody>
      </p:sp>
      <p:sp>
        <p:nvSpPr>
          <p:cNvPr id="3" name="Text Placeholder 2"/>
          <p:cNvSpPr>
            <a:spLocks noGrp="1"/>
          </p:cNvSpPr>
          <p:nvPr>
            <p:ph type="body" idx="1"/>
          </p:nvPr>
        </p:nvSpPr>
        <p:spPr>
          <a:xfrm>
            <a:off x="3063515" y="4470400"/>
            <a:ext cx="8596668" cy="1570963"/>
          </a:xfrm>
        </p:spPr>
        <p:txBody>
          <a:bodyPr anchor="ctr">
            <a:normAutofit/>
          </a:bodyPr>
          <a:lstStyle>
            <a:lvl1pPr marL="0" indent="0" algn="l">
              <a:buNone/>
              <a:defRPr sz="1867">
                <a:solidFill>
                  <a:schemeClr val="tx1">
                    <a:lumMod val="75000"/>
                    <a:lumOff val="2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9549633" y="6041363"/>
            <a:ext cx="911939" cy="365125"/>
          </a:xfrm>
        </p:spPr>
        <p:txBody>
          <a:bodyPr/>
          <a:lstStyle/>
          <a:p>
            <a:fld id="{04DA50C0-30EA-4990-84AE-8B23AAC69C30}"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059749" y="6041364"/>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93516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20" name="TextBox 19"/>
          <p:cNvSpPr txBox="1"/>
          <p:nvPr/>
        </p:nvSpPr>
        <p:spPr>
          <a:xfrm>
            <a:off x="2928051" y="790379"/>
            <a:ext cx="609600" cy="584776"/>
          </a:xfrm>
          <a:prstGeom prst="rect">
            <a:avLst/>
          </a:prstGeom>
        </p:spPr>
        <p:txBody>
          <a:bodyPr vert="horz" lIns="91440" tIns="45720" rIns="91440" bIns="45720" rtlCol="0" anchor="ctr">
            <a:noAutofit/>
          </a:bodyPr>
          <a:lstStyle/>
          <a:p>
            <a:pPr defTabSz="457189"/>
            <a:r>
              <a:rPr lang="en-US" sz="8000" dirty="0">
                <a:ln w="3175" cmpd="sng">
                  <a:noFill/>
                </a:ln>
                <a:solidFill>
                  <a:srgbClr val="002060">
                    <a:lumMod val="60000"/>
                    <a:lumOff val="40000"/>
                  </a:srgbClr>
                </a:solidFill>
                <a:latin typeface="Arial"/>
              </a:rPr>
              <a:t>“</a:t>
            </a:r>
          </a:p>
        </p:txBody>
      </p:sp>
      <p:sp>
        <p:nvSpPr>
          <p:cNvPr id="22" name="TextBox 21"/>
          <p:cNvSpPr txBox="1"/>
          <p:nvPr/>
        </p:nvSpPr>
        <p:spPr>
          <a:xfrm>
            <a:off x="11279191" y="2886556"/>
            <a:ext cx="609600" cy="584776"/>
          </a:xfrm>
          <a:prstGeom prst="rect">
            <a:avLst/>
          </a:prstGeom>
        </p:spPr>
        <p:txBody>
          <a:bodyPr vert="horz" lIns="91440" tIns="45720" rIns="91440" bIns="45720" rtlCol="0" anchor="ctr">
            <a:noAutofit/>
          </a:bodyPr>
          <a:lstStyle/>
          <a:p>
            <a:pPr defTabSz="457189"/>
            <a:r>
              <a:rPr lang="en-US" sz="8000" dirty="0">
                <a:ln w="3175" cmpd="sng">
                  <a:noFill/>
                </a:ln>
                <a:solidFill>
                  <a:srgbClr val="002060">
                    <a:lumMod val="60000"/>
                    <a:lumOff val="40000"/>
                  </a:srgbClr>
                </a:solidFill>
                <a:latin typeface="Arial"/>
              </a:rPr>
              <a:t>”</a:t>
            </a:r>
            <a:endParaRPr lang="en-US" sz="1867" dirty="0">
              <a:solidFill>
                <a:srgbClr val="002060">
                  <a:lumMod val="60000"/>
                  <a:lumOff val="40000"/>
                </a:srgbClr>
              </a:solidFill>
              <a:latin typeface="Arial"/>
            </a:endParaRPr>
          </a:p>
        </p:txBody>
      </p:sp>
      <p:sp>
        <p:nvSpPr>
          <p:cNvPr id="10" name="TextBox 9"/>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74960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3032255" y="1931989"/>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3032255" y="4527448"/>
            <a:ext cx="8596668" cy="1513915"/>
          </a:xfrm>
        </p:spPr>
        <p:txBody>
          <a:bodyPr anchor="t">
            <a:normAutofit/>
          </a:bodyPr>
          <a:lstStyle>
            <a:lvl1pPr marL="0" indent="0" algn="l">
              <a:buNone/>
              <a:defRPr sz="1867">
                <a:solidFill>
                  <a:schemeClr val="tx1">
                    <a:lumMod val="75000"/>
                    <a:lumOff val="2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9560053" y="6041363"/>
            <a:ext cx="911939" cy="365125"/>
          </a:xfrm>
        </p:spPr>
        <p:txBody>
          <a:bodyPr/>
          <a:lstStyle/>
          <a:p>
            <a:fld id="{829D9BF0-E0A5-40D7-968F-E1B6FA2B33F2}"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049327" y="6051784"/>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9455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96626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9330813" y="6041363"/>
            <a:ext cx="911939" cy="365125"/>
          </a:xfrm>
        </p:spPr>
        <p:txBody>
          <a:bodyPr/>
          <a:lstStyle/>
          <a:p>
            <a:fld id="{580C843C-8C42-444C-82AB-EC59002F53FF}"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903453" y="6051786"/>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716344" y="6041363"/>
            <a:ext cx="683339" cy="365125"/>
          </a:xfrm>
        </p:spPr>
        <p:txBody>
          <a:bodyPr/>
          <a:lstStyle/>
          <a:p>
            <a:fld id="{89333C77-0158-454C-844F-B7AB9BD7DAD4}"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98628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pSp>
        <p:nvGrpSpPr>
          <p:cNvPr id="7" name="Group 6"/>
          <p:cNvGrpSpPr/>
          <p:nvPr/>
        </p:nvGrpSpPr>
        <p:grpSpPr>
          <a:xfrm flipH="1">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3205527" y="4050833"/>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C17A093-CA99-4E88-8EAB-BE313138A267}" type="datetime1">
              <a:rPr lang="en-US" smtClean="0">
                <a:solidFill>
                  <a:prstClr val="black">
                    <a:tint val="75000"/>
                  </a:prstClr>
                </a:solidFill>
              </a:rPr>
              <a:pPr/>
              <a:t>11/15/2022</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8" name="Заголовок 7"/>
          <p:cNvSpPr>
            <a:spLocks noGrp="1"/>
          </p:cNvSpPr>
          <p:nvPr>
            <p:ph type="title"/>
          </p:nvPr>
        </p:nvSpPr>
        <p:spPr>
          <a:xfrm>
            <a:off x="2711610" y="2360613"/>
            <a:ext cx="8596668" cy="1320800"/>
          </a:xfrm>
        </p:spPr>
        <p:txBody>
          <a:bodyPr/>
          <a:lstStyle>
            <a:lvl1pPr algn="ctr">
              <a:defRPr/>
            </a:lvl1pPr>
          </a:lstStyle>
          <a:p>
            <a:r>
              <a:rPr lang="ru-RU" dirty="0"/>
              <a:t>Образец заголовка</a:t>
            </a:r>
          </a:p>
        </p:txBody>
      </p:sp>
      <p:pic>
        <p:nvPicPr>
          <p:cNvPr id="22" name="Рисунок 21">
            <a:extLst>
              <a:ext uri="{FF2B5EF4-FFF2-40B4-BE49-F238E27FC236}">
                <a16:creationId xmlns:a16="http://schemas.microsoft.com/office/drawing/2014/main" xmlns="" id="{5FA44B79-0CC4-F83D-6D9C-2E1B43F732E1}"/>
              </a:ext>
            </a:extLst>
          </p:cNvPr>
          <p:cNvPicPr>
            <a:picLocks noChangeAspect="1"/>
          </p:cNvPicPr>
          <p:nvPr userDrawn="1"/>
        </p:nvPicPr>
        <p:blipFill rotWithShape="1">
          <a:blip r:embed="rId2"/>
          <a:srcRect l="26827" t="14868" r="31700" b="10901"/>
          <a:stretch/>
        </p:blipFill>
        <p:spPr>
          <a:xfrm>
            <a:off x="326193" y="250095"/>
            <a:ext cx="1045416" cy="10524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Заголовок 1">
            <a:extLst>
              <a:ext uri="{FF2B5EF4-FFF2-40B4-BE49-F238E27FC236}">
                <a16:creationId xmlns:a16="http://schemas.microsoft.com/office/drawing/2014/main" xmlns="" id="{349F25E0-5544-E3DB-FA2F-65D69D28E24D}"/>
              </a:ext>
            </a:extLst>
          </p:cNvPr>
          <p:cNvSpPr txBox="1">
            <a:spLocks/>
          </p:cNvSpPr>
          <p:nvPr userDrawn="1"/>
        </p:nvSpPr>
        <p:spPr>
          <a:xfrm>
            <a:off x="3003381" y="221171"/>
            <a:ext cx="8142515" cy="1081396"/>
          </a:xfrm>
          <a:prstGeom prst="rect">
            <a:avLst/>
          </a:prstGeom>
          <a:gradFill flip="none" rotWithShape="1">
            <a:gsLst>
              <a:gs pos="0">
                <a:schemeClr val="bg1"/>
              </a:gs>
              <a:gs pos="89000">
                <a:srgbClr val="CCCCFF"/>
              </a:gs>
            </a:gsLst>
            <a:lin ang="5400000" scaled="1"/>
            <a:tileRect/>
          </a:gra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fontScale="75000" lnSpcReduction="20000"/>
          </a:bodyPr>
          <a:lstStyle>
            <a:lvl1pPr algn="r" defTabSz="457200" rtl="0" eaLnBrk="1" latinLnBrk="0" hangingPunct="1">
              <a:spcBef>
                <a:spcPct val="0"/>
              </a:spcBef>
              <a:buNone/>
              <a:defRPr sz="5400" kern="1200">
                <a:solidFill>
                  <a:schemeClr val="accent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ru-RU" sz="2400" dirty="0">
                <a:ln w="0"/>
                <a:solidFill>
                  <a:srgbClr val="C00000"/>
                </a:solidFill>
                <a:effectLst>
                  <a:outerShdw blurRad="38100" dist="19050" dir="2700000" algn="tl" rotWithShape="0">
                    <a:prstClr val="black">
                      <a:alpha val="40000"/>
                    </a:prstClr>
                  </a:outerShdw>
                </a:effectLst>
                <a:latin typeface="Candara" panose="020E0502030303020204" pitchFamily="34" charset="0"/>
              </a:rPr>
              <a:t/>
            </a:r>
            <a:br>
              <a:rPr lang="ru-RU" sz="2400" dirty="0">
                <a:ln w="0"/>
                <a:solidFill>
                  <a:srgbClr val="C00000"/>
                </a:solidFill>
                <a:effectLst>
                  <a:outerShdw blurRad="38100" dist="19050" dir="2700000" algn="tl" rotWithShape="0">
                    <a:prstClr val="black">
                      <a:alpha val="40000"/>
                    </a:prstClr>
                  </a:outerShdw>
                </a:effectLst>
                <a:latin typeface="Candara" panose="020E0502030303020204" pitchFamily="34" charset="0"/>
              </a:rPr>
            </a:br>
            <a:r>
              <a:rPr lang="ru-RU" sz="2667" dirty="0">
                <a:ln w="0"/>
                <a:solidFill>
                  <a:prstClr val="black"/>
                </a:solidFill>
                <a:effectLst>
                  <a:outerShdw blurRad="38100" dist="19050" dir="2700000" algn="tl" rotWithShape="0">
                    <a:prstClr val="black">
                      <a:alpha val="40000"/>
                    </a:prstClr>
                  </a:outerShdw>
                </a:effectLst>
                <a:latin typeface="Candara" panose="020E0502030303020204" pitchFamily="34" charset="0"/>
              </a:rPr>
              <a:t>Муниципальное бюджетное общеобразовательное учреждение лицей </a:t>
            </a:r>
            <a:br>
              <a:rPr lang="ru-RU" sz="2667" dirty="0">
                <a:ln w="0"/>
                <a:solidFill>
                  <a:prstClr val="black"/>
                </a:solidFill>
                <a:effectLst>
                  <a:outerShdw blurRad="38100" dist="19050" dir="2700000" algn="tl" rotWithShape="0">
                    <a:prstClr val="black">
                      <a:alpha val="40000"/>
                    </a:prstClr>
                  </a:outerShdw>
                </a:effectLst>
                <a:latin typeface="Candara" panose="020E0502030303020204" pitchFamily="34" charset="0"/>
              </a:rPr>
            </a:br>
            <a:r>
              <a:rPr lang="ru-RU" sz="2667" dirty="0">
                <a:ln w="0"/>
                <a:solidFill>
                  <a:prstClr val="black"/>
                </a:solidFill>
                <a:effectLst>
                  <a:outerShdw blurRad="38100" dist="19050" dir="2700000" algn="tl" rotWithShape="0">
                    <a:prstClr val="black">
                      <a:alpha val="40000"/>
                    </a:prstClr>
                  </a:outerShdw>
                </a:effectLst>
                <a:latin typeface="Candara" panose="020E0502030303020204" pitchFamily="34" charset="0"/>
              </a:rPr>
              <a:t>г. о. Лобня Московской области</a:t>
            </a:r>
            <a:endParaRPr lang="ru-RU" sz="2400" dirty="0">
              <a:ln w="0"/>
              <a:solidFill>
                <a:prstClr val="black"/>
              </a:solidFill>
              <a:effectLst>
                <a:outerShdw blurRad="38100" dist="19050" dir="2700000" algn="tl" rotWithShape="0">
                  <a:prstClr val="black">
                    <a:alpha val="40000"/>
                  </a:prstClr>
                </a:outerShdw>
              </a:effectLst>
              <a:latin typeface="Candara" panose="020E0502030303020204" pitchFamily="34" charset="0"/>
            </a:endParaRPr>
          </a:p>
        </p:txBody>
      </p:sp>
    </p:spTree>
    <p:extLst>
      <p:ext uri="{BB962C8B-B14F-4D97-AF65-F5344CB8AC3E}">
        <p14:creationId xmlns:p14="http://schemas.microsoft.com/office/powerpoint/2010/main" val="41451300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9351653" y="6041363"/>
            <a:ext cx="911939" cy="365125"/>
          </a:xfrm>
        </p:spPr>
        <p:txBody>
          <a:bodyPr/>
          <a:lstStyle/>
          <a:p>
            <a:fld id="{CF6E90F2-BEC5-49EB-99EB-69727998F4EC}"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876062" y="6041366"/>
            <a:ext cx="6297612" cy="365125"/>
          </a:xfrm>
        </p:spPr>
        <p:txBody>
          <a:bodyPr/>
          <a:lstStyle>
            <a:lvl1pPr>
              <a:defRPr sz="1200"/>
            </a:lvl1pPr>
          </a:lstStyle>
          <a:p>
            <a:endParaRPr lang="en-US" dirty="0">
              <a:solidFill>
                <a:prstClr val="white"/>
              </a:solidFill>
            </a:endParaRPr>
          </a:p>
        </p:txBody>
      </p:sp>
      <p:sp>
        <p:nvSpPr>
          <p:cNvPr id="6" name="Slide Number Placeholder 5"/>
          <p:cNvSpPr>
            <a:spLocks noGrp="1"/>
          </p:cNvSpPr>
          <p:nvPr>
            <p:ph type="sldNum" sz="quarter" idx="12"/>
          </p:nvPr>
        </p:nvSpPr>
        <p:spPr>
          <a:xfrm>
            <a:off x="107371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92641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980155" y="1992308"/>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980155" y="3818888"/>
            <a:ext cx="8596668" cy="860400"/>
          </a:xfrm>
        </p:spPr>
        <p:txBody>
          <a:bodyPr anchor="t"/>
          <a:lstStyle>
            <a:lvl1pPr marL="0" indent="0" algn="l">
              <a:buNone/>
              <a:defRPr sz="2000">
                <a:solidFill>
                  <a:schemeClr val="tx1">
                    <a:lumMod val="50000"/>
                    <a:lumOff val="50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9466273" y="6041363"/>
            <a:ext cx="911939" cy="365125"/>
          </a:xfrm>
        </p:spPr>
        <p:txBody>
          <a:bodyPr/>
          <a:lstStyle/>
          <a:p>
            <a:fld id="{82BDA8CE-7F08-4006-88D3-E52537C08C6B}"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007622" y="6041364"/>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85180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89505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948895" y="2160590"/>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361529" y="2160590"/>
            <a:ext cx="4184035"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9476693" y="6041363"/>
            <a:ext cx="911939" cy="365125"/>
          </a:xfrm>
        </p:spPr>
        <p:txBody>
          <a:bodyPr/>
          <a:lstStyle/>
          <a:p>
            <a:fld id="{D27A01C9-024B-426F-88FC-086F5BDD9300}" type="datetime1">
              <a:rPr lang="en-US" smtClean="0">
                <a:solidFill>
                  <a:prstClr val="black">
                    <a:tint val="75000"/>
                  </a:prstClr>
                </a:solidFill>
              </a:rPr>
              <a:pPr/>
              <a:t>11/15/2022</a:t>
            </a:fld>
            <a:endParaRPr lang="en-US" dirty="0">
              <a:solidFill>
                <a:prstClr val="black">
                  <a:tint val="75000"/>
                </a:prstClr>
              </a:solidFill>
            </a:endParaRPr>
          </a:p>
        </p:txBody>
      </p:sp>
      <p:sp>
        <p:nvSpPr>
          <p:cNvPr id="6" name="Footer Placeholder 5"/>
          <p:cNvSpPr>
            <a:spLocks noGrp="1"/>
          </p:cNvSpPr>
          <p:nvPr>
            <p:ph type="ftr" sz="quarter" idx="11"/>
          </p:nvPr>
        </p:nvSpPr>
        <p:spPr>
          <a:xfrm>
            <a:off x="2945127" y="6062204"/>
            <a:ext cx="6297612"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10862224" y="6041363"/>
            <a:ext cx="683339" cy="365125"/>
          </a:xfrm>
        </p:spPr>
        <p:txBody>
          <a:bodyPr/>
          <a:lstStyle/>
          <a:p>
            <a:fld id="{6FF9F0C5-380F-41C2-899A-BAC0F0927E16}" type="slidenum">
              <a:rPr lang="en-US" dirty="0">
                <a:solidFill>
                  <a:srgbClr val="002060"/>
                </a:solidFill>
              </a:rPr>
              <a:pPr/>
              <a:t>‹#›</a:t>
            </a:fld>
            <a:endParaRPr lang="en-US" dirty="0">
              <a:solidFill>
                <a:srgbClr val="002060"/>
              </a:solidFill>
            </a:endParaRPr>
          </a:p>
        </p:txBody>
      </p:sp>
      <p:sp>
        <p:nvSpPr>
          <p:cNvPr id="8" name="TextBox 7"/>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84549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2905626" y="2160983"/>
            <a:ext cx="4185623" cy="576263"/>
          </a:xfrm>
        </p:spPr>
        <p:txBody>
          <a:bodyPr anchor="b">
            <a:noAutofit/>
          </a:bodyPr>
          <a:lstStyle>
            <a:lvl1pPr marL="0" indent="0">
              <a:buNone/>
              <a:defRPr sz="2400" b="0"/>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2905626" y="2737246"/>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318263" y="2160983"/>
            <a:ext cx="4185619" cy="576263"/>
          </a:xfrm>
        </p:spPr>
        <p:txBody>
          <a:bodyPr anchor="b">
            <a:noAutofit/>
          </a:bodyPr>
          <a:lstStyle>
            <a:lvl1pPr marL="0" indent="0">
              <a:buNone/>
              <a:defRPr sz="2400" b="0"/>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7318265" y="2737246"/>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a:xfrm>
            <a:off x="9393333" y="6041363"/>
            <a:ext cx="911939" cy="365125"/>
          </a:xfrm>
        </p:spPr>
        <p:txBody>
          <a:bodyPr/>
          <a:lstStyle/>
          <a:p>
            <a:fld id="{939979D2-60BA-4744-B72F-8E62C1FD2432}" type="datetime1">
              <a:rPr lang="en-US" smtClean="0">
                <a:solidFill>
                  <a:prstClr val="black">
                    <a:tint val="75000"/>
                  </a:prstClr>
                </a:solidFill>
              </a:rPr>
              <a:pPr/>
              <a:t>11/15/2022</a:t>
            </a:fld>
            <a:endParaRPr lang="en-US" dirty="0">
              <a:solidFill>
                <a:prstClr val="black">
                  <a:tint val="75000"/>
                </a:prstClr>
              </a:solidFill>
            </a:endParaRPr>
          </a:p>
        </p:txBody>
      </p:sp>
      <p:sp>
        <p:nvSpPr>
          <p:cNvPr id="8" name="Footer Placeholder 7"/>
          <p:cNvSpPr>
            <a:spLocks noGrp="1"/>
          </p:cNvSpPr>
          <p:nvPr>
            <p:ph type="ftr" sz="quarter" idx="11"/>
          </p:nvPr>
        </p:nvSpPr>
        <p:spPr>
          <a:xfrm>
            <a:off x="2913870" y="6062204"/>
            <a:ext cx="6297612" cy="365125"/>
          </a:xfr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1077886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10" name="TextBox 9"/>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40525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403753" y="6041363"/>
            <a:ext cx="911939" cy="365125"/>
          </a:xfrm>
        </p:spPr>
        <p:txBody>
          <a:bodyPr/>
          <a:lstStyle/>
          <a:p>
            <a:fld id="{BE54A397-6A67-49F4-9BF8-66254E1A4F4B}" type="datetime1">
              <a:rPr lang="en-US" smtClean="0">
                <a:solidFill>
                  <a:prstClr val="black">
                    <a:tint val="75000"/>
                  </a:prstClr>
                </a:solidFill>
              </a:rPr>
              <a:pPr/>
              <a:t>11/15/2022</a:t>
            </a:fld>
            <a:endParaRPr lang="en-US" dirty="0">
              <a:solidFill>
                <a:prstClr val="black">
                  <a:tint val="75000"/>
                </a:prstClr>
              </a:solidFill>
            </a:endParaRPr>
          </a:p>
        </p:txBody>
      </p:sp>
      <p:sp>
        <p:nvSpPr>
          <p:cNvPr id="4" name="Footer Placeholder 3"/>
          <p:cNvSpPr>
            <a:spLocks noGrp="1"/>
          </p:cNvSpPr>
          <p:nvPr>
            <p:ph type="ftr" sz="quarter" idx="11"/>
          </p:nvPr>
        </p:nvSpPr>
        <p:spPr>
          <a:xfrm>
            <a:off x="2955551" y="6051786"/>
            <a:ext cx="6297612" cy="365125"/>
          </a:xfr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107892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6" name="Title Placeholder 1"/>
          <p:cNvSpPr>
            <a:spLocks noGrp="1"/>
          </p:cNvSpPr>
          <p:nvPr>
            <p:ph type="title"/>
          </p:nvPr>
        </p:nvSpPr>
        <p:spPr>
          <a:xfrm>
            <a:off x="2857499" y="463712"/>
            <a:ext cx="8596668" cy="1320800"/>
          </a:xfrm>
          <a:prstGeom prst="rect">
            <a:avLst/>
          </a:prstGeom>
        </p:spPr>
        <p:txBody>
          <a:bodyPr vert="horz" lIns="68580" tIns="34290" rIns="68580" bIns="34290" rtlCol="0" anchor="t">
            <a:normAutofit/>
          </a:bodyPr>
          <a:lstStyle/>
          <a:p>
            <a:r>
              <a:rPr lang="ru-RU"/>
              <a:t>Образец заголовка</a:t>
            </a:r>
            <a:endParaRPr lang="en-US" dirty="0"/>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86746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507953" y="6041363"/>
            <a:ext cx="911939" cy="365125"/>
          </a:xfrm>
        </p:spPr>
        <p:txBody>
          <a:bodyPr/>
          <a:lstStyle/>
          <a:p>
            <a:fld id="{63B9FF00-9E0E-45F2-ACED-8D16467E6789}" type="datetime1">
              <a:rPr lang="en-US" smtClean="0">
                <a:solidFill>
                  <a:prstClr val="black">
                    <a:tint val="75000"/>
                  </a:prstClr>
                </a:solidFill>
              </a:rPr>
              <a:pPr/>
              <a:t>11/15/2022</a:t>
            </a:fld>
            <a:endParaRPr lang="en-US" dirty="0">
              <a:solidFill>
                <a:prstClr val="black">
                  <a:tint val="75000"/>
                </a:prstClr>
              </a:solidFill>
            </a:endParaRPr>
          </a:p>
        </p:txBody>
      </p:sp>
      <p:sp>
        <p:nvSpPr>
          <p:cNvPr id="3" name="Footer Placeholder 2"/>
          <p:cNvSpPr>
            <a:spLocks noGrp="1"/>
          </p:cNvSpPr>
          <p:nvPr>
            <p:ph type="ftr" sz="quarter" idx="11"/>
          </p:nvPr>
        </p:nvSpPr>
        <p:spPr>
          <a:xfrm>
            <a:off x="3049330" y="6051784"/>
            <a:ext cx="6297612" cy="365125"/>
          </a:xfr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108934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5" name="TextBox 4"/>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58902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00995" y="1498604"/>
            <a:ext cx="3854528" cy="1278467"/>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7084122"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000995" y="2777070"/>
            <a:ext cx="3854528" cy="2584449"/>
          </a:xfrm>
        </p:spPr>
        <p:txBody>
          <a:bodyPr>
            <a:normAutofit/>
          </a:bodyPr>
          <a:lstStyle>
            <a:lvl1pPr marL="0" indent="0">
              <a:buNone/>
              <a:defRPr sz="1467"/>
            </a:lvl1pPr>
            <a:lvl2pPr marL="457051" indent="0">
              <a:buNone/>
              <a:defRPr sz="1467"/>
            </a:lvl2pPr>
            <a:lvl3pPr marL="914104" indent="0">
              <a:buNone/>
              <a:defRPr sz="1200"/>
            </a:lvl3pPr>
            <a:lvl4pPr marL="1371155" indent="0">
              <a:buNone/>
              <a:defRPr sz="1067"/>
            </a:lvl4pPr>
            <a:lvl5pPr marL="1828205" indent="0">
              <a:buNone/>
              <a:defRPr sz="1067"/>
            </a:lvl5pPr>
            <a:lvl6pPr marL="2285258" indent="0">
              <a:buNone/>
              <a:defRPr sz="1067"/>
            </a:lvl6pPr>
            <a:lvl7pPr marL="2742309" indent="0">
              <a:buNone/>
              <a:defRPr sz="1067"/>
            </a:lvl7pPr>
            <a:lvl8pPr marL="3199360" indent="0">
              <a:buNone/>
              <a:defRPr sz="1067"/>
            </a:lvl8pPr>
            <a:lvl9pPr marL="3656411" indent="0">
              <a:buNone/>
              <a:defRPr sz="1067"/>
            </a:lvl9pPr>
          </a:lstStyle>
          <a:p>
            <a:pPr lvl="0"/>
            <a:r>
              <a:rPr lang="ru-RU"/>
              <a:t>Образец текста</a:t>
            </a:r>
          </a:p>
        </p:txBody>
      </p:sp>
      <p:sp>
        <p:nvSpPr>
          <p:cNvPr id="5" name="Date Placeholder 4"/>
          <p:cNvSpPr>
            <a:spLocks noGrp="1"/>
          </p:cNvSpPr>
          <p:nvPr>
            <p:ph type="dt" sz="half" idx="10"/>
          </p:nvPr>
        </p:nvSpPr>
        <p:spPr>
          <a:xfrm>
            <a:off x="9518373" y="6041363"/>
            <a:ext cx="911939" cy="365125"/>
          </a:xfrm>
        </p:spPr>
        <p:txBody>
          <a:bodyPr/>
          <a:lstStyle/>
          <a:p>
            <a:fld id="{65CC3073-BAF1-4C5E-A5EA-D232A0A4E5E5}" type="datetime1">
              <a:rPr lang="en-US" smtClean="0">
                <a:solidFill>
                  <a:prstClr val="black">
                    <a:tint val="75000"/>
                  </a:prstClr>
                </a:solidFill>
              </a:rPr>
              <a:pPr/>
              <a:t>11/15/2022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122274" y="6062206"/>
            <a:ext cx="6297612"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10903904" y="6041363"/>
            <a:ext cx="683339" cy="365125"/>
          </a:xfrm>
        </p:spPr>
        <p:txBody>
          <a:bodyPr/>
          <a:lstStyle/>
          <a:p>
            <a:fld id="{519954A3-9DFD-4C44-94BA-B95130A3BA1C}" type="slidenum">
              <a:rPr lang="en-US" dirty="0">
                <a:solidFill>
                  <a:srgbClr val="002060"/>
                </a:solidFill>
              </a:rPr>
              <a:pPr/>
              <a:t>‹#›</a:t>
            </a:fld>
            <a:endParaRPr lang="en-US" dirty="0">
              <a:solidFill>
                <a:srgbClr val="002060"/>
              </a:solidFill>
            </a:endParaRPr>
          </a:p>
        </p:txBody>
      </p:sp>
      <p:sp>
        <p:nvSpPr>
          <p:cNvPr id="8" name="TextBox 7"/>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26576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32254" y="4800600"/>
            <a:ext cx="8596667" cy="566739"/>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032255" y="609601"/>
            <a:ext cx="8596668" cy="3845719"/>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3032254" y="5367339"/>
            <a:ext cx="8596667" cy="674024"/>
          </a:xfrm>
        </p:spPr>
        <p:txBody>
          <a:bodyPr>
            <a:normAutofit/>
          </a:bodyPr>
          <a:lstStyle>
            <a:lvl1pPr marL="0" indent="0">
              <a:buNone/>
              <a:defRPr sz="1200"/>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ru-RU"/>
              <a:t>Образец текста</a:t>
            </a:r>
          </a:p>
        </p:txBody>
      </p:sp>
      <p:sp>
        <p:nvSpPr>
          <p:cNvPr id="5" name="Date Placeholder 4"/>
          <p:cNvSpPr>
            <a:spLocks noGrp="1"/>
          </p:cNvSpPr>
          <p:nvPr>
            <p:ph type="dt" sz="half" idx="10"/>
          </p:nvPr>
        </p:nvSpPr>
        <p:spPr>
          <a:xfrm>
            <a:off x="9560053" y="6041363"/>
            <a:ext cx="911939" cy="365125"/>
          </a:xfrm>
        </p:spPr>
        <p:txBody>
          <a:bodyPr/>
          <a:lstStyle/>
          <a:p>
            <a:fld id="{97CD551B-D9C0-492E-AE5B-185B84E0DEE6}" type="datetime1">
              <a:rPr lang="en-US" smtClean="0">
                <a:solidFill>
                  <a:prstClr val="black">
                    <a:tint val="75000"/>
                  </a:prstClr>
                </a:solidFill>
              </a:rPr>
              <a:pPr/>
              <a:t>11/15/2022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053061" y="6051786"/>
            <a:ext cx="6297612"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109455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8" name="TextBox 7"/>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55188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30218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3021835" y="4470400"/>
            <a:ext cx="8596668" cy="1570963"/>
          </a:xfrm>
        </p:spPr>
        <p:txBody>
          <a:bodyPr anchor="ctr">
            <a:normAutofit/>
          </a:bodyPr>
          <a:lstStyle>
            <a:lvl1pPr marL="0" indent="0" algn="l">
              <a:buNone/>
              <a:defRPr sz="1867">
                <a:solidFill>
                  <a:schemeClr val="tx1">
                    <a:lumMod val="75000"/>
                    <a:lumOff val="2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9518373" y="6041363"/>
            <a:ext cx="911939" cy="365125"/>
          </a:xfrm>
        </p:spPr>
        <p:txBody>
          <a:bodyPr/>
          <a:lstStyle/>
          <a:p>
            <a:fld id="{D8A3A184-20AA-41EB-B5FD-DFB198C7D624}"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028489" y="6041364"/>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90390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47621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317514" y="609600"/>
            <a:ext cx="809413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375231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ru-RU"/>
              <a:t>Образец текста</a:t>
            </a:r>
          </a:p>
        </p:txBody>
      </p:sp>
      <p:sp>
        <p:nvSpPr>
          <p:cNvPr id="3" name="Text Placeholder 2"/>
          <p:cNvSpPr>
            <a:spLocks noGrp="1"/>
          </p:cNvSpPr>
          <p:nvPr>
            <p:ph type="body" idx="1"/>
          </p:nvPr>
        </p:nvSpPr>
        <p:spPr>
          <a:xfrm>
            <a:off x="3063515" y="4470400"/>
            <a:ext cx="8596668" cy="1570963"/>
          </a:xfrm>
        </p:spPr>
        <p:txBody>
          <a:bodyPr anchor="ctr">
            <a:normAutofit/>
          </a:bodyPr>
          <a:lstStyle>
            <a:lvl1pPr marL="0" indent="0" algn="l">
              <a:buNone/>
              <a:defRPr sz="1867">
                <a:solidFill>
                  <a:schemeClr val="tx1">
                    <a:lumMod val="75000"/>
                    <a:lumOff val="2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9549633" y="6041363"/>
            <a:ext cx="911939" cy="365125"/>
          </a:xfrm>
        </p:spPr>
        <p:txBody>
          <a:bodyPr/>
          <a:lstStyle/>
          <a:p>
            <a:fld id="{04DA50C0-30EA-4990-84AE-8B23AAC69C30}"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059749" y="6041364"/>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93516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20" name="TextBox 19"/>
          <p:cNvSpPr txBox="1"/>
          <p:nvPr/>
        </p:nvSpPr>
        <p:spPr>
          <a:xfrm>
            <a:off x="2928051" y="790379"/>
            <a:ext cx="609600" cy="584776"/>
          </a:xfrm>
          <a:prstGeom prst="rect">
            <a:avLst/>
          </a:prstGeom>
        </p:spPr>
        <p:txBody>
          <a:bodyPr vert="horz" lIns="91440" tIns="45720" rIns="91440" bIns="45720" rtlCol="0" anchor="ctr">
            <a:noAutofit/>
          </a:bodyPr>
          <a:lstStyle/>
          <a:p>
            <a:pPr defTabSz="457189"/>
            <a:r>
              <a:rPr lang="en-US" sz="8000" dirty="0">
                <a:ln w="3175" cmpd="sng">
                  <a:noFill/>
                </a:ln>
                <a:solidFill>
                  <a:srgbClr val="002060">
                    <a:lumMod val="60000"/>
                    <a:lumOff val="40000"/>
                  </a:srgbClr>
                </a:solidFill>
                <a:latin typeface="Arial"/>
              </a:rPr>
              <a:t>“</a:t>
            </a:r>
          </a:p>
        </p:txBody>
      </p:sp>
      <p:sp>
        <p:nvSpPr>
          <p:cNvPr id="22" name="TextBox 21"/>
          <p:cNvSpPr txBox="1"/>
          <p:nvPr/>
        </p:nvSpPr>
        <p:spPr>
          <a:xfrm>
            <a:off x="11279191" y="2886556"/>
            <a:ext cx="609600" cy="584776"/>
          </a:xfrm>
          <a:prstGeom prst="rect">
            <a:avLst/>
          </a:prstGeom>
        </p:spPr>
        <p:txBody>
          <a:bodyPr vert="horz" lIns="91440" tIns="45720" rIns="91440" bIns="45720" rtlCol="0" anchor="ctr">
            <a:noAutofit/>
          </a:bodyPr>
          <a:lstStyle/>
          <a:p>
            <a:pPr defTabSz="457189"/>
            <a:r>
              <a:rPr lang="en-US" sz="8000" dirty="0">
                <a:ln w="3175" cmpd="sng">
                  <a:noFill/>
                </a:ln>
                <a:solidFill>
                  <a:srgbClr val="002060">
                    <a:lumMod val="60000"/>
                    <a:lumOff val="40000"/>
                  </a:srgbClr>
                </a:solidFill>
                <a:latin typeface="Arial"/>
              </a:rPr>
              <a:t>”</a:t>
            </a:r>
            <a:endParaRPr lang="en-US" sz="1867" dirty="0">
              <a:solidFill>
                <a:srgbClr val="002060">
                  <a:lumMod val="60000"/>
                  <a:lumOff val="40000"/>
                </a:srgbClr>
              </a:solidFill>
              <a:latin typeface="Arial"/>
            </a:endParaRPr>
          </a:p>
        </p:txBody>
      </p:sp>
      <p:sp>
        <p:nvSpPr>
          <p:cNvPr id="10" name="TextBox 9"/>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87424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3032255" y="1931989"/>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3032255" y="4527448"/>
            <a:ext cx="8596668" cy="1513915"/>
          </a:xfrm>
        </p:spPr>
        <p:txBody>
          <a:bodyPr anchor="t">
            <a:normAutofit/>
          </a:bodyPr>
          <a:lstStyle>
            <a:lvl1pPr marL="0" indent="0" algn="l">
              <a:buNone/>
              <a:defRPr sz="1867">
                <a:solidFill>
                  <a:schemeClr val="tx1">
                    <a:lumMod val="75000"/>
                    <a:lumOff val="2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9560053" y="6041363"/>
            <a:ext cx="911939" cy="365125"/>
          </a:xfrm>
        </p:spPr>
        <p:txBody>
          <a:bodyPr/>
          <a:lstStyle/>
          <a:p>
            <a:fld id="{829D9BF0-E0A5-40D7-968F-E1B6FA2B33F2}"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049327" y="6051784"/>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945584" y="6041363"/>
            <a:ext cx="683339" cy="365125"/>
          </a:xfrm>
        </p:spPr>
        <p:txBody>
          <a:bodyPr/>
          <a:lstStyle/>
          <a:p>
            <a:fld id="{D57F1E4F-1CFF-5643-939E-217C01CDF565}"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41162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9330813" y="6041363"/>
            <a:ext cx="911939" cy="365125"/>
          </a:xfrm>
        </p:spPr>
        <p:txBody>
          <a:bodyPr/>
          <a:lstStyle/>
          <a:p>
            <a:fld id="{580C843C-8C42-444C-82AB-EC59002F53FF}" type="datetime1">
              <a:rPr lang="en-US" smtClean="0">
                <a:solidFill>
                  <a:prstClr val="black">
                    <a:tint val="75000"/>
                  </a:prstClr>
                </a:solidFill>
              </a:rPr>
              <a:pPr/>
              <a:t>11/15/2022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903453" y="6051786"/>
            <a:ext cx="629761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716344" y="6041363"/>
            <a:ext cx="683339" cy="365125"/>
          </a:xfrm>
        </p:spPr>
        <p:txBody>
          <a:bodyPr/>
          <a:lstStyle/>
          <a:p>
            <a:fld id="{89333C77-0158-454C-844F-B7AB9BD7DAD4}" type="slidenum">
              <a:rPr lang="en-US" dirty="0">
                <a:solidFill>
                  <a:srgbClr val="002060"/>
                </a:solidFill>
              </a:rPr>
              <a:pPr/>
              <a:t>‹#›</a:t>
            </a:fld>
            <a:endParaRPr lang="en-US" dirty="0">
              <a:solidFill>
                <a:srgbClr val="002060"/>
              </a:solidFill>
            </a:endParaRPr>
          </a:p>
        </p:txBody>
      </p:sp>
      <p:sp>
        <p:nvSpPr>
          <p:cNvPr id="7" name="TextBox 6"/>
          <p:cNvSpPr txBox="1"/>
          <p:nvPr userDrawn="1"/>
        </p:nvSpPr>
        <p:spPr>
          <a:xfrm>
            <a:off x="31267" y="6429453"/>
            <a:ext cx="2261251" cy="276999"/>
          </a:xfrm>
          <a:prstGeom prst="rect">
            <a:avLst/>
          </a:prstGeom>
          <a:noFill/>
        </p:spPr>
        <p:txBody>
          <a:bodyPr wrap="square" rtlCol="0">
            <a:spAutoFit/>
          </a:bodyPr>
          <a:lstStyle/>
          <a:p>
            <a:pPr defTabSz="457189">
              <a:defRPr/>
            </a:pPr>
            <a:r>
              <a:rPr lang="ru-RU" sz="1200" b="1" dirty="0">
                <a:solidFill>
                  <a:prstClr val="white"/>
                </a:solidFill>
                <a:effectLst>
                  <a:outerShdw blurRad="38100" dist="38100" dir="2700000" algn="tl">
                    <a:srgbClr val="000000">
                      <a:alpha val="43137"/>
                    </a:srgbClr>
                  </a:outerShdw>
                </a:effectLst>
              </a:rPr>
              <a:t>МБОУ лицей </a:t>
            </a:r>
            <a:r>
              <a:rPr lang="ru-RU" sz="1200" b="1" dirty="0" err="1">
                <a:solidFill>
                  <a:prstClr val="white"/>
                </a:solidFill>
                <a:effectLst>
                  <a:outerShdw blurRad="38100" dist="38100" dir="2700000" algn="tl">
                    <a:srgbClr val="000000">
                      <a:alpha val="43137"/>
                    </a:srgbClr>
                  </a:outerShdw>
                </a:effectLst>
              </a:rPr>
              <a:t>г.о</a:t>
            </a:r>
            <a:r>
              <a:rPr lang="ru-RU" sz="1200" b="1" dirty="0">
                <a:solidFill>
                  <a:prstClr val="white"/>
                </a:solidFill>
                <a:effectLst>
                  <a:outerShdw blurRad="38100" dist="38100" dir="2700000" algn="tl">
                    <a:srgbClr val="000000">
                      <a:alpha val="43137"/>
                    </a:srgbClr>
                  </a:outerShdw>
                </a:effectLst>
              </a:rPr>
              <a:t>. Лобня</a:t>
            </a:r>
            <a:endParaRPr lang="en-US" sz="1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04691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11/15/2022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11/15/2022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flipH="1">
            <a:off x="-3" y="0"/>
            <a:ext cx="12192003"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857499" y="463712"/>
            <a:ext cx="8596668" cy="1320800"/>
          </a:xfrm>
          <a:prstGeom prst="rect">
            <a:avLst/>
          </a:prstGeom>
        </p:spPr>
        <p:txBody>
          <a:bodyPr vert="horz" lIns="68580" tIns="34290" rIns="68580" bIns="34290" rtlCol="0" anchor="t">
            <a:normAutofit/>
          </a:bodyPr>
          <a:lstStyle/>
          <a:p>
            <a:r>
              <a:rPr lang="ru-RU" dirty="0"/>
              <a:t>Образец заголовка</a:t>
            </a:r>
            <a:endParaRPr lang="en-US" dirty="0"/>
          </a:p>
        </p:txBody>
      </p:sp>
      <p:sp>
        <p:nvSpPr>
          <p:cNvPr id="3" name="Text Placeholder 2"/>
          <p:cNvSpPr>
            <a:spLocks noGrp="1"/>
          </p:cNvSpPr>
          <p:nvPr>
            <p:ph type="body" idx="1"/>
          </p:nvPr>
        </p:nvSpPr>
        <p:spPr>
          <a:xfrm>
            <a:off x="2843802" y="2081280"/>
            <a:ext cx="8596668" cy="3880773"/>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3"/>
            <a:ext cx="911939" cy="365125"/>
          </a:xfrm>
          <a:prstGeom prst="rect">
            <a:avLst/>
          </a:prstGeom>
        </p:spPr>
        <p:txBody>
          <a:bodyPr vert="horz" lIns="68580" tIns="34290" rIns="68580" bIns="34290" rtlCol="0" anchor="ctr"/>
          <a:lstStyle>
            <a:lvl1pPr algn="r">
              <a:defRPr sz="933">
                <a:solidFill>
                  <a:schemeClr val="tx1">
                    <a:tint val="75000"/>
                  </a:schemeClr>
                </a:solidFill>
              </a:defRPr>
            </a:lvl1pPr>
          </a:lstStyle>
          <a:p>
            <a:pPr defTabSz="457189"/>
            <a:fld id="{BE4418CB-5BBC-4615-B37B-F199247FA939}" type="datetime1">
              <a:rPr lang="en-US" smtClean="0">
                <a:solidFill>
                  <a:prstClr val="black">
                    <a:tint val="75000"/>
                  </a:prstClr>
                </a:solidFill>
              </a:rPr>
              <a:pPr defTabSz="457189"/>
              <a:t>11/15/2022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110859" y="6343559"/>
            <a:ext cx="6297612" cy="365125"/>
          </a:xfrm>
          <a:prstGeom prst="rect">
            <a:avLst/>
          </a:prstGeom>
        </p:spPr>
        <p:txBody>
          <a:bodyPr vert="horz" lIns="68580" tIns="34290" rIns="68580" bIns="34290" rtlCol="0" anchor="ctr"/>
          <a:lstStyle>
            <a:lvl1pPr algn="l">
              <a:defRPr sz="1200">
                <a:solidFill>
                  <a:schemeClr val="bg1"/>
                </a:solidFill>
              </a:defRPr>
            </a:lvl1pPr>
          </a:lstStyle>
          <a:p>
            <a:pPr defTabSz="457189"/>
            <a:endParaRPr lang="en-US" dirty="0">
              <a:solidFill>
                <a:prstClr val="white"/>
              </a:solidFill>
            </a:endParaRPr>
          </a:p>
        </p:txBody>
      </p:sp>
      <p:sp>
        <p:nvSpPr>
          <p:cNvPr id="6" name="Slide Number Placeholder 5"/>
          <p:cNvSpPr>
            <a:spLocks noGrp="1"/>
          </p:cNvSpPr>
          <p:nvPr>
            <p:ph type="sldNum" sz="quarter" idx="4"/>
          </p:nvPr>
        </p:nvSpPr>
        <p:spPr>
          <a:xfrm>
            <a:off x="8590664" y="6041363"/>
            <a:ext cx="683339" cy="365125"/>
          </a:xfrm>
          <a:prstGeom prst="rect">
            <a:avLst/>
          </a:prstGeom>
        </p:spPr>
        <p:txBody>
          <a:bodyPr vert="horz" lIns="68580" tIns="34290" rIns="68580" bIns="34290" rtlCol="0" anchor="ctr"/>
          <a:lstStyle>
            <a:lvl1pPr algn="r">
              <a:defRPr sz="933">
                <a:solidFill>
                  <a:schemeClr val="accent1"/>
                </a:solidFill>
              </a:defRPr>
            </a:lvl1pPr>
          </a:lstStyle>
          <a:p>
            <a:pPr defTabSz="457189"/>
            <a:fld id="{D57F1E4F-1CFF-5643-939E-217C01CDF565}" type="slidenum">
              <a:rPr lang="en-US" smtClean="0">
                <a:solidFill>
                  <a:srgbClr val="002060"/>
                </a:solidFill>
              </a:rPr>
              <a:pPr defTabSz="457189"/>
              <a:t>‹#›</a:t>
            </a:fld>
            <a:endParaRPr lang="en-US" dirty="0">
              <a:solidFill>
                <a:srgbClr val="002060"/>
              </a:solidFill>
            </a:endParaRPr>
          </a:p>
        </p:txBody>
      </p:sp>
      <p:pic>
        <p:nvPicPr>
          <p:cNvPr id="18" name="Рисунок 17">
            <a:extLst>
              <a:ext uri="{FF2B5EF4-FFF2-40B4-BE49-F238E27FC236}">
                <a16:creationId xmlns:a16="http://schemas.microsoft.com/office/drawing/2014/main" xmlns="" id="{5FA44B79-0CC4-F83D-6D9C-2E1B43F732E1}"/>
              </a:ext>
            </a:extLst>
          </p:cNvPr>
          <p:cNvPicPr>
            <a:picLocks noChangeAspect="1"/>
          </p:cNvPicPr>
          <p:nvPr userDrawn="1"/>
        </p:nvPicPr>
        <p:blipFill rotWithShape="1">
          <a:blip r:embed="rId15"/>
          <a:srcRect l="26827" t="14868" r="31700" b="10901"/>
          <a:stretch/>
        </p:blipFill>
        <p:spPr>
          <a:xfrm>
            <a:off x="326193" y="250095"/>
            <a:ext cx="1045416" cy="10524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9452198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67"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67"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67" kern="1200">
          <a:solidFill>
            <a:schemeClr val="tx1"/>
          </a:solidFill>
          <a:latin typeface="+mn-lt"/>
          <a:ea typeface="+mn-ea"/>
          <a:cs typeface="+mn-cs"/>
        </a:defRPr>
      </a:lvl1pPr>
      <a:lvl2pPr marL="457189" algn="l" defTabSz="457189" rtl="0" eaLnBrk="1" latinLnBrk="0" hangingPunct="1">
        <a:defRPr sz="1867" kern="1200">
          <a:solidFill>
            <a:schemeClr val="tx1"/>
          </a:solidFill>
          <a:latin typeface="+mn-lt"/>
          <a:ea typeface="+mn-ea"/>
          <a:cs typeface="+mn-cs"/>
        </a:defRPr>
      </a:lvl2pPr>
      <a:lvl3pPr marL="914377" algn="l" defTabSz="457189" rtl="0" eaLnBrk="1" latinLnBrk="0" hangingPunct="1">
        <a:defRPr sz="1867" kern="1200">
          <a:solidFill>
            <a:schemeClr val="tx1"/>
          </a:solidFill>
          <a:latin typeface="+mn-lt"/>
          <a:ea typeface="+mn-ea"/>
          <a:cs typeface="+mn-cs"/>
        </a:defRPr>
      </a:lvl3pPr>
      <a:lvl4pPr marL="1371566" algn="l" defTabSz="457189" rtl="0" eaLnBrk="1" latinLnBrk="0" hangingPunct="1">
        <a:defRPr sz="1867" kern="1200">
          <a:solidFill>
            <a:schemeClr val="tx1"/>
          </a:solidFill>
          <a:latin typeface="+mn-lt"/>
          <a:ea typeface="+mn-ea"/>
          <a:cs typeface="+mn-cs"/>
        </a:defRPr>
      </a:lvl4pPr>
      <a:lvl5pPr marL="1828754" algn="l" defTabSz="457189" rtl="0" eaLnBrk="1" latinLnBrk="0" hangingPunct="1">
        <a:defRPr sz="1867" kern="1200">
          <a:solidFill>
            <a:schemeClr val="tx1"/>
          </a:solidFill>
          <a:latin typeface="+mn-lt"/>
          <a:ea typeface="+mn-ea"/>
          <a:cs typeface="+mn-cs"/>
        </a:defRPr>
      </a:lvl5pPr>
      <a:lvl6pPr marL="2285943" algn="l" defTabSz="457189" rtl="0" eaLnBrk="1" latinLnBrk="0" hangingPunct="1">
        <a:defRPr sz="1867" kern="1200">
          <a:solidFill>
            <a:schemeClr val="tx1"/>
          </a:solidFill>
          <a:latin typeface="+mn-lt"/>
          <a:ea typeface="+mn-ea"/>
          <a:cs typeface="+mn-cs"/>
        </a:defRPr>
      </a:lvl6pPr>
      <a:lvl7pPr marL="2743131" algn="l" defTabSz="457189" rtl="0" eaLnBrk="1" latinLnBrk="0" hangingPunct="1">
        <a:defRPr sz="1867" kern="1200">
          <a:solidFill>
            <a:schemeClr val="tx1"/>
          </a:solidFill>
          <a:latin typeface="+mn-lt"/>
          <a:ea typeface="+mn-ea"/>
          <a:cs typeface="+mn-cs"/>
        </a:defRPr>
      </a:lvl7pPr>
      <a:lvl8pPr marL="3200320" algn="l" defTabSz="457189" rtl="0" eaLnBrk="1" latinLnBrk="0" hangingPunct="1">
        <a:defRPr sz="1867" kern="1200">
          <a:solidFill>
            <a:schemeClr val="tx1"/>
          </a:solidFill>
          <a:latin typeface="+mn-lt"/>
          <a:ea typeface="+mn-ea"/>
          <a:cs typeface="+mn-cs"/>
        </a:defRPr>
      </a:lvl8pPr>
      <a:lvl9pPr marL="3657509" algn="l" defTabSz="457189"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flipH="1">
            <a:off x="-3" y="0"/>
            <a:ext cx="12192003"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857499" y="463712"/>
            <a:ext cx="8596668" cy="1320800"/>
          </a:xfrm>
          <a:prstGeom prst="rect">
            <a:avLst/>
          </a:prstGeom>
        </p:spPr>
        <p:txBody>
          <a:bodyPr vert="horz" lIns="68580" tIns="34290" rIns="68580" bIns="34290" rtlCol="0" anchor="t">
            <a:normAutofit/>
          </a:bodyPr>
          <a:lstStyle/>
          <a:p>
            <a:r>
              <a:rPr lang="ru-RU" dirty="0"/>
              <a:t>Образец заголовка</a:t>
            </a:r>
            <a:endParaRPr lang="en-US" dirty="0"/>
          </a:p>
        </p:txBody>
      </p:sp>
      <p:sp>
        <p:nvSpPr>
          <p:cNvPr id="3" name="Text Placeholder 2"/>
          <p:cNvSpPr>
            <a:spLocks noGrp="1"/>
          </p:cNvSpPr>
          <p:nvPr>
            <p:ph type="body" idx="1"/>
          </p:nvPr>
        </p:nvSpPr>
        <p:spPr>
          <a:xfrm>
            <a:off x="2843802" y="2081280"/>
            <a:ext cx="8596668" cy="3880773"/>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3"/>
            <a:ext cx="911939" cy="365125"/>
          </a:xfrm>
          <a:prstGeom prst="rect">
            <a:avLst/>
          </a:prstGeom>
        </p:spPr>
        <p:txBody>
          <a:bodyPr vert="horz" lIns="68580" tIns="34290" rIns="68580" bIns="34290" rtlCol="0" anchor="ctr"/>
          <a:lstStyle>
            <a:lvl1pPr algn="r">
              <a:defRPr sz="933">
                <a:solidFill>
                  <a:schemeClr val="tx1">
                    <a:tint val="75000"/>
                  </a:schemeClr>
                </a:solidFill>
              </a:defRPr>
            </a:lvl1pPr>
          </a:lstStyle>
          <a:p>
            <a:pPr defTabSz="457189"/>
            <a:fld id="{BE4418CB-5BBC-4615-B37B-F199247FA939}" type="datetime1">
              <a:rPr lang="en-US" smtClean="0">
                <a:solidFill>
                  <a:prstClr val="black">
                    <a:tint val="75000"/>
                  </a:prstClr>
                </a:solidFill>
              </a:rPr>
              <a:pPr defTabSz="457189"/>
              <a:t>11/15/2022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110859" y="6343559"/>
            <a:ext cx="6297612" cy="365125"/>
          </a:xfrm>
          <a:prstGeom prst="rect">
            <a:avLst/>
          </a:prstGeom>
        </p:spPr>
        <p:txBody>
          <a:bodyPr vert="horz" lIns="68580" tIns="34290" rIns="68580" bIns="34290" rtlCol="0" anchor="ctr"/>
          <a:lstStyle>
            <a:lvl1pPr algn="l">
              <a:defRPr sz="1200">
                <a:solidFill>
                  <a:schemeClr val="bg1"/>
                </a:solidFill>
              </a:defRPr>
            </a:lvl1pPr>
          </a:lstStyle>
          <a:p>
            <a:pPr defTabSz="457189"/>
            <a:endParaRPr lang="en-US" dirty="0">
              <a:solidFill>
                <a:prstClr val="white"/>
              </a:solidFill>
            </a:endParaRPr>
          </a:p>
        </p:txBody>
      </p:sp>
      <p:sp>
        <p:nvSpPr>
          <p:cNvPr id="6" name="Slide Number Placeholder 5"/>
          <p:cNvSpPr>
            <a:spLocks noGrp="1"/>
          </p:cNvSpPr>
          <p:nvPr>
            <p:ph type="sldNum" sz="quarter" idx="4"/>
          </p:nvPr>
        </p:nvSpPr>
        <p:spPr>
          <a:xfrm>
            <a:off x="8590664" y="6041363"/>
            <a:ext cx="683339" cy="365125"/>
          </a:xfrm>
          <a:prstGeom prst="rect">
            <a:avLst/>
          </a:prstGeom>
        </p:spPr>
        <p:txBody>
          <a:bodyPr vert="horz" lIns="68580" tIns="34290" rIns="68580" bIns="34290" rtlCol="0" anchor="ctr"/>
          <a:lstStyle>
            <a:lvl1pPr algn="r">
              <a:defRPr sz="933">
                <a:solidFill>
                  <a:schemeClr val="accent1"/>
                </a:solidFill>
              </a:defRPr>
            </a:lvl1pPr>
          </a:lstStyle>
          <a:p>
            <a:pPr defTabSz="457189"/>
            <a:fld id="{D57F1E4F-1CFF-5643-939E-217C01CDF565}" type="slidenum">
              <a:rPr lang="en-US" smtClean="0">
                <a:solidFill>
                  <a:srgbClr val="002060"/>
                </a:solidFill>
              </a:rPr>
              <a:pPr defTabSz="457189"/>
              <a:t>‹#›</a:t>
            </a:fld>
            <a:endParaRPr lang="en-US" dirty="0">
              <a:solidFill>
                <a:srgbClr val="002060"/>
              </a:solidFill>
            </a:endParaRPr>
          </a:p>
        </p:txBody>
      </p:sp>
      <p:pic>
        <p:nvPicPr>
          <p:cNvPr id="18" name="Рисунок 17">
            <a:extLst>
              <a:ext uri="{FF2B5EF4-FFF2-40B4-BE49-F238E27FC236}">
                <a16:creationId xmlns:a16="http://schemas.microsoft.com/office/drawing/2014/main" xmlns="" id="{5FA44B79-0CC4-F83D-6D9C-2E1B43F732E1}"/>
              </a:ext>
            </a:extLst>
          </p:cNvPr>
          <p:cNvPicPr>
            <a:picLocks noChangeAspect="1"/>
          </p:cNvPicPr>
          <p:nvPr userDrawn="1"/>
        </p:nvPicPr>
        <p:blipFill rotWithShape="1">
          <a:blip r:embed="rId15"/>
          <a:srcRect l="26827" t="14868" r="31700" b="10901"/>
          <a:stretch/>
        </p:blipFill>
        <p:spPr>
          <a:xfrm>
            <a:off x="326193" y="250095"/>
            <a:ext cx="1045416" cy="10524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4184122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67"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67"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67" kern="1200">
          <a:solidFill>
            <a:schemeClr val="tx1"/>
          </a:solidFill>
          <a:latin typeface="+mn-lt"/>
          <a:ea typeface="+mn-ea"/>
          <a:cs typeface="+mn-cs"/>
        </a:defRPr>
      </a:lvl1pPr>
      <a:lvl2pPr marL="457189" algn="l" defTabSz="457189" rtl="0" eaLnBrk="1" latinLnBrk="0" hangingPunct="1">
        <a:defRPr sz="1867" kern="1200">
          <a:solidFill>
            <a:schemeClr val="tx1"/>
          </a:solidFill>
          <a:latin typeface="+mn-lt"/>
          <a:ea typeface="+mn-ea"/>
          <a:cs typeface="+mn-cs"/>
        </a:defRPr>
      </a:lvl2pPr>
      <a:lvl3pPr marL="914377" algn="l" defTabSz="457189" rtl="0" eaLnBrk="1" latinLnBrk="0" hangingPunct="1">
        <a:defRPr sz="1867" kern="1200">
          <a:solidFill>
            <a:schemeClr val="tx1"/>
          </a:solidFill>
          <a:latin typeface="+mn-lt"/>
          <a:ea typeface="+mn-ea"/>
          <a:cs typeface="+mn-cs"/>
        </a:defRPr>
      </a:lvl3pPr>
      <a:lvl4pPr marL="1371566" algn="l" defTabSz="457189" rtl="0" eaLnBrk="1" latinLnBrk="0" hangingPunct="1">
        <a:defRPr sz="1867" kern="1200">
          <a:solidFill>
            <a:schemeClr val="tx1"/>
          </a:solidFill>
          <a:latin typeface="+mn-lt"/>
          <a:ea typeface="+mn-ea"/>
          <a:cs typeface="+mn-cs"/>
        </a:defRPr>
      </a:lvl4pPr>
      <a:lvl5pPr marL="1828754" algn="l" defTabSz="457189" rtl="0" eaLnBrk="1" latinLnBrk="0" hangingPunct="1">
        <a:defRPr sz="1867" kern="1200">
          <a:solidFill>
            <a:schemeClr val="tx1"/>
          </a:solidFill>
          <a:latin typeface="+mn-lt"/>
          <a:ea typeface="+mn-ea"/>
          <a:cs typeface="+mn-cs"/>
        </a:defRPr>
      </a:lvl5pPr>
      <a:lvl6pPr marL="2285943" algn="l" defTabSz="457189" rtl="0" eaLnBrk="1" latinLnBrk="0" hangingPunct="1">
        <a:defRPr sz="1867" kern="1200">
          <a:solidFill>
            <a:schemeClr val="tx1"/>
          </a:solidFill>
          <a:latin typeface="+mn-lt"/>
          <a:ea typeface="+mn-ea"/>
          <a:cs typeface="+mn-cs"/>
        </a:defRPr>
      </a:lvl6pPr>
      <a:lvl7pPr marL="2743131" algn="l" defTabSz="457189" rtl="0" eaLnBrk="1" latinLnBrk="0" hangingPunct="1">
        <a:defRPr sz="1867" kern="1200">
          <a:solidFill>
            <a:schemeClr val="tx1"/>
          </a:solidFill>
          <a:latin typeface="+mn-lt"/>
          <a:ea typeface="+mn-ea"/>
          <a:cs typeface="+mn-cs"/>
        </a:defRPr>
      </a:lvl7pPr>
      <a:lvl8pPr marL="3200320" algn="l" defTabSz="457189" rtl="0" eaLnBrk="1" latinLnBrk="0" hangingPunct="1">
        <a:defRPr sz="1867" kern="1200">
          <a:solidFill>
            <a:schemeClr val="tx1"/>
          </a:solidFill>
          <a:latin typeface="+mn-lt"/>
          <a:ea typeface="+mn-ea"/>
          <a:cs typeface="+mn-cs"/>
        </a:defRPr>
      </a:lvl8pPr>
      <a:lvl9pPr marL="3657509" algn="l" defTabSz="45718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680488" y="5829660"/>
            <a:ext cx="3998225" cy="425915"/>
          </a:xfrm>
        </p:spPr>
        <p:txBody>
          <a:bodyPr/>
          <a:lstStyle/>
          <a:p>
            <a:pPr algn="ctr"/>
            <a:r>
              <a:rPr lang="ru-RU" dirty="0" smtClean="0">
                <a:solidFill>
                  <a:srgbClr val="002060"/>
                </a:solidFill>
              </a:rPr>
              <a:t>15 ноября, </a:t>
            </a:r>
            <a:r>
              <a:rPr lang="ru-RU" dirty="0">
                <a:solidFill>
                  <a:srgbClr val="002060"/>
                </a:solidFill>
              </a:rPr>
              <a:t>2022г.</a:t>
            </a:r>
          </a:p>
        </p:txBody>
      </p:sp>
      <p:sp>
        <p:nvSpPr>
          <p:cNvPr id="3" name="Заголовок 2"/>
          <p:cNvSpPr>
            <a:spLocks noGrp="1"/>
          </p:cNvSpPr>
          <p:nvPr>
            <p:ph type="title"/>
          </p:nvPr>
        </p:nvSpPr>
        <p:spPr>
          <a:xfrm>
            <a:off x="2711610" y="2360612"/>
            <a:ext cx="8415736" cy="2365933"/>
          </a:xfrm>
        </p:spPr>
        <p:txBody>
          <a:bodyPr>
            <a:normAutofit/>
          </a:bodyPr>
          <a:lstStyle/>
          <a:p>
            <a:r>
              <a:rPr lang="ru-RU" dirty="0">
                <a:solidFill>
                  <a:srgbClr val="C00000"/>
                </a:solidFill>
              </a:rPr>
              <a:t>Родительское собрание</a:t>
            </a:r>
            <a:br>
              <a:rPr lang="ru-RU" dirty="0">
                <a:solidFill>
                  <a:srgbClr val="C00000"/>
                </a:solidFill>
              </a:rPr>
            </a:br>
            <a:r>
              <a:rPr lang="ru-RU" dirty="0">
                <a:solidFill>
                  <a:srgbClr val="C00000"/>
                </a:solidFill>
              </a:rPr>
              <a:t>«Роль семьи в оказании помощи подростку в кризисных ситуациях»</a:t>
            </a:r>
            <a:endParaRPr lang="ru-RU" dirty="0">
              <a:solidFill>
                <a:srgbClr val="C00000"/>
              </a:solidFill>
            </a:endParaRPr>
          </a:p>
        </p:txBody>
      </p:sp>
    </p:spTree>
    <p:extLst>
      <p:ext uri="{BB962C8B-B14F-4D97-AF65-F5344CB8AC3E}">
        <p14:creationId xmlns:p14="http://schemas.microsoft.com/office/powerpoint/2010/main" val="26715481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C16EFD-CC7B-4493-BA92-4675DB5DE6B0}"/>
              </a:ext>
            </a:extLst>
          </p:cNvPr>
          <p:cNvSpPr>
            <a:spLocks noGrp="1"/>
          </p:cNvSpPr>
          <p:nvPr>
            <p:ph type="title"/>
          </p:nvPr>
        </p:nvSpPr>
        <p:spPr/>
        <p:txBody>
          <a:bodyPr>
            <a:noAutofit/>
          </a:bodyPr>
          <a:lstStyle/>
          <a:p>
            <a:r>
              <a:rPr lang="ru-RU" sz="2400" dirty="0"/>
              <a:t>Правила построения конструктивных взаимоотношений с подростком, проявляющим признаки </a:t>
            </a:r>
            <a:r>
              <a:rPr lang="ru-RU" sz="2400" dirty="0" err="1"/>
              <a:t>аутодеструктивного</a:t>
            </a:r>
            <a:r>
              <a:rPr lang="ru-RU" sz="2400" dirty="0"/>
              <a:t> поведения. </a:t>
            </a:r>
          </a:p>
        </p:txBody>
      </p:sp>
      <p:sp>
        <p:nvSpPr>
          <p:cNvPr id="3" name="Объект 2">
            <a:extLst>
              <a:ext uri="{FF2B5EF4-FFF2-40B4-BE49-F238E27FC236}">
                <a16:creationId xmlns:a16="http://schemas.microsoft.com/office/drawing/2014/main" xmlns="" id="{0DEE3EA2-3B48-40B6-8AFA-E015D8FC1BDC}"/>
              </a:ext>
            </a:extLst>
          </p:cNvPr>
          <p:cNvSpPr>
            <a:spLocks noGrp="1"/>
          </p:cNvSpPr>
          <p:nvPr>
            <p:ph idx="1"/>
          </p:nvPr>
        </p:nvSpPr>
        <p:spPr/>
        <p:txBody>
          <a:bodyPr>
            <a:noAutofit/>
          </a:bodyPr>
          <a:lstStyle/>
          <a:p>
            <a:pPr marL="0" indent="0">
              <a:buNone/>
            </a:pPr>
            <a:r>
              <a:rPr lang="ru-RU" dirty="0"/>
              <a:t>9.	Своевременно информируйте ребенка по вопросам, связанным с прохождением подросткового кризиса, в том числе физиологическим и связанным с половым созреванием. </a:t>
            </a:r>
          </a:p>
          <a:p>
            <a:pPr marL="0" indent="0">
              <a:buNone/>
            </a:pPr>
            <a:r>
              <a:rPr lang="ru-RU" dirty="0"/>
              <a:t>10.	 Формируйте у ребенка желание и умение брать на себя ответственность за принятые решения и совершаемые поступки. </a:t>
            </a:r>
          </a:p>
          <a:p>
            <a:pPr marL="0" indent="0">
              <a:buNone/>
            </a:pPr>
            <a:r>
              <a:rPr lang="ru-RU" dirty="0"/>
              <a:t>11.	 Учите ребенка прогнозировать последствия своих поступков. </a:t>
            </a:r>
          </a:p>
          <a:p>
            <a:pPr marL="0" indent="0">
              <a:buNone/>
            </a:pPr>
            <a:r>
              <a:rPr lang="ru-RU" dirty="0"/>
              <a:t>12.	 Если ваш ребенок подвергся одному из видов насилия (психо-эмоциональному, физическому, сексуальному), выразите сочувствие и понимание, обратитесь к специалисту.</a:t>
            </a:r>
          </a:p>
          <a:p>
            <a:pPr marL="0" indent="0">
              <a:buNone/>
            </a:pPr>
            <a:r>
              <a:rPr lang="ru-RU" dirty="0"/>
              <a:t>13.	 Не формируйте у ребенка комплекс вины за случившееся. </a:t>
            </a:r>
          </a:p>
          <a:p>
            <a:pPr marL="0" indent="0">
              <a:buNone/>
            </a:pPr>
            <a:r>
              <a:rPr lang="ru-RU" dirty="0"/>
              <a:t>14.	 Дайте возможность своему ребенку проговорить с вами самую трудную ситуацию до конца и без остатка. Это поможет ему освободиться от груза вины и ответственности. Ваше внимание к детям поможет своевременно оказать им необходимую помощь. Не оставайтесь равнодушными к судьбе других детей.</a:t>
            </a:r>
          </a:p>
          <a:p>
            <a:endParaRPr lang="ru-RU" dirty="0"/>
          </a:p>
        </p:txBody>
      </p:sp>
    </p:spTree>
    <p:extLst>
      <p:ext uri="{BB962C8B-B14F-4D97-AF65-F5344CB8AC3E}">
        <p14:creationId xmlns:p14="http://schemas.microsoft.com/office/powerpoint/2010/main" val="18492589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16E8F12-119E-4530-AD0C-5E8DC88CF6FC}"/>
              </a:ext>
            </a:extLst>
          </p:cNvPr>
          <p:cNvSpPr>
            <a:spLocks noGrp="1"/>
          </p:cNvSpPr>
          <p:nvPr>
            <p:ph type="title"/>
          </p:nvPr>
        </p:nvSpPr>
        <p:spPr/>
        <p:txBody>
          <a:bodyPr>
            <a:normAutofit/>
          </a:bodyPr>
          <a:lstStyle/>
          <a:p>
            <a:r>
              <a:rPr lang="ru-RU" sz="2400" dirty="0"/>
              <a:t>Телефоны доверия и горячих линий:</a:t>
            </a:r>
            <a:br>
              <a:rPr lang="ru-RU" sz="2400" dirty="0"/>
            </a:br>
            <a:endParaRPr lang="ru-RU" sz="2400" dirty="0"/>
          </a:p>
        </p:txBody>
      </p:sp>
      <p:sp>
        <p:nvSpPr>
          <p:cNvPr id="3" name="Объект 2">
            <a:extLst>
              <a:ext uri="{FF2B5EF4-FFF2-40B4-BE49-F238E27FC236}">
                <a16:creationId xmlns:a16="http://schemas.microsoft.com/office/drawing/2014/main" xmlns="" id="{C1F16AEF-E168-439A-8805-4642080C7CEE}"/>
              </a:ext>
            </a:extLst>
          </p:cNvPr>
          <p:cNvSpPr>
            <a:spLocks noGrp="1"/>
          </p:cNvSpPr>
          <p:nvPr>
            <p:ph idx="1"/>
          </p:nvPr>
        </p:nvSpPr>
        <p:spPr>
          <a:xfrm>
            <a:off x="3869267" y="292231"/>
            <a:ext cx="7867103" cy="6297105"/>
          </a:xfrm>
        </p:spPr>
        <p:txBody>
          <a:bodyPr>
            <a:normAutofit fontScale="85000" lnSpcReduction="20000"/>
          </a:bodyPr>
          <a:lstStyle/>
          <a:p>
            <a:endParaRPr lang="ru-RU" dirty="0"/>
          </a:p>
          <a:p>
            <a:pPr marL="0" indent="0">
              <a:buNone/>
            </a:pPr>
            <a:r>
              <a:rPr lang="ru-RU" dirty="0"/>
              <a:t>•	«Телефон доверия» ГУ МВД России по Московской области 8-495- 692-70-66</a:t>
            </a:r>
          </a:p>
          <a:p>
            <a:pPr marL="0" indent="0">
              <a:buNone/>
            </a:pPr>
            <a:r>
              <a:rPr lang="ru-RU" dirty="0"/>
              <a:t>•	 Мытищинский Центр психолого-педагогической реабилитации и психического развития детей и подростков, ул. 3-я Крестьянская, 10-А, Мытищи, Московская обл., 141014 Телефон: 8 (495) 582-01-12 </a:t>
            </a:r>
          </a:p>
          <a:p>
            <a:pPr marL="0" indent="0">
              <a:buNone/>
            </a:pPr>
            <a:r>
              <a:rPr lang="ru-RU" dirty="0"/>
              <a:t>•	Центр психолого-педагогической помощи населению г. Щелково, ул. Краснознаменская, 12, Щелково, Московская обл., 141100 Телефон: 8 (496) 566-77-02 </a:t>
            </a:r>
          </a:p>
          <a:p>
            <a:pPr marL="0" indent="0">
              <a:buNone/>
            </a:pPr>
            <a:r>
              <a:rPr lang="ru-RU" dirty="0"/>
              <a:t>•	Центр психолого-педагогической поддержки и реабилитации г. Королева - ул. </a:t>
            </a:r>
            <a:r>
              <a:rPr lang="ru-RU" dirty="0" err="1"/>
              <a:t>Грабина</a:t>
            </a:r>
            <a:r>
              <a:rPr lang="ru-RU" dirty="0"/>
              <a:t>, 2-а, Королев, Московская обл., 141071 Телефон: 8 (495) 516-02-20 </a:t>
            </a:r>
          </a:p>
          <a:p>
            <a:pPr marL="0" indent="0">
              <a:buNone/>
            </a:pPr>
            <a:r>
              <a:rPr lang="ru-RU" dirty="0"/>
              <a:t>•	Центр психолого-педагогической, медицинской и социальной помощи г. Красноармейск. Улица Академика </a:t>
            </a:r>
            <a:r>
              <a:rPr lang="ru-RU" dirty="0" err="1"/>
              <a:t>Янгеля</a:t>
            </a:r>
            <a:r>
              <a:rPr lang="ru-RU" dirty="0"/>
              <a:t>, 33, Красноармейск, Московская обл., 141290 Телефон: 8 (496) 538-27-74</a:t>
            </a:r>
          </a:p>
          <a:p>
            <a:pPr marL="0" indent="0">
              <a:buNone/>
            </a:pPr>
            <a:r>
              <a:rPr lang="ru-RU" dirty="0"/>
              <a:t>•	 Телефон горячей линии Центра экстренной психологической помощи МЧС России 8 (495)-626-37-07 (круглосуточно, анонимно, бесплатно) </a:t>
            </a:r>
          </a:p>
          <a:p>
            <a:pPr marL="0" indent="0">
              <a:buNone/>
            </a:pPr>
            <a:r>
              <a:rPr lang="ru-RU" dirty="0"/>
              <a:t>•	 Интернет служба экстренной психологической помощи МЧС России URL: http://www.psi.mclis.dov.ru (круглосуточно, анонимно, бесплатно) </a:t>
            </a:r>
          </a:p>
          <a:p>
            <a:pPr marL="0" indent="0">
              <a:buNone/>
            </a:pPr>
            <a:r>
              <a:rPr lang="ru-RU" dirty="0"/>
              <a:t>•	 Телефон отдела неотложной психиатрии и помощи при чрезвычайных ситуациях в ФГБУ   «Государственный научный центр социальной и судебной психиатрии им В.П. Сербского» 8 (495) 637-70-70 (круглосуточно, бесплатно)</a:t>
            </a:r>
          </a:p>
          <a:p>
            <a:pPr marL="0" indent="0">
              <a:buNone/>
            </a:pPr>
            <a:r>
              <a:rPr lang="ru-RU" dirty="0"/>
              <a:t>•	Всероссийский детский телефон доверия 8 (800) 200-01-22 (звонок из любого региона РФ бесплатный, абонент попадает в службу своего региона, круглосуточно, анонимно). </a:t>
            </a:r>
          </a:p>
          <a:p>
            <a:endParaRPr lang="ru-RU" dirty="0"/>
          </a:p>
        </p:txBody>
      </p:sp>
    </p:spTree>
    <p:extLst>
      <p:ext uri="{BB962C8B-B14F-4D97-AF65-F5344CB8AC3E}">
        <p14:creationId xmlns:p14="http://schemas.microsoft.com/office/powerpoint/2010/main" val="23330161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59221C-CECB-4EE0-8037-F40CCE877D9B}"/>
              </a:ext>
            </a:extLst>
          </p:cNvPr>
          <p:cNvSpPr>
            <a:spLocks noGrp="1"/>
          </p:cNvSpPr>
          <p:nvPr>
            <p:ph type="title"/>
          </p:nvPr>
        </p:nvSpPr>
        <p:spPr/>
        <p:txBody>
          <a:bodyPr>
            <a:normAutofit/>
          </a:bodyPr>
          <a:lstStyle/>
          <a:p>
            <a:r>
              <a:rPr lang="ru-RU" sz="2400" dirty="0"/>
              <a:t>Телефоны доверия и горячих линий:</a:t>
            </a:r>
          </a:p>
        </p:txBody>
      </p:sp>
      <p:sp>
        <p:nvSpPr>
          <p:cNvPr id="3" name="Объект 2">
            <a:extLst>
              <a:ext uri="{FF2B5EF4-FFF2-40B4-BE49-F238E27FC236}">
                <a16:creationId xmlns:a16="http://schemas.microsoft.com/office/drawing/2014/main" xmlns="" id="{F689DEA3-4C3A-4AA1-B462-16FCE7D6D952}"/>
              </a:ext>
            </a:extLst>
          </p:cNvPr>
          <p:cNvSpPr>
            <a:spLocks noGrp="1"/>
          </p:cNvSpPr>
          <p:nvPr>
            <p:ph idx="1"/>
          </p:nvPr>
        </p:nvSpPr>
        <p:spPr>
          <a:xfrm>
            <a:off x="3869268" y="348792"/>
            <a:ext cx="7791689" cy="6400800"/>
          </a:xfrm>
        </p:spPr>
        <p:txBody>
          <a:bodyPr>
            <a:normAutofit fontScale="85000" lnSpcReduction="10000"/>
          </a:bodyPr>
          <a:lstStyle/>
          <a:p>
            <a:pPr marL="0" indent="0">
              <a:buNone/>
            </a:pPr>
            <a:r>
              <a:rPr lang="ru-RU" dirty="0"/>
              <a:t>•	 Телефон неотложной психологической помощи Московской службы психологической помощи населению 051 - звонок возможен только со стационарных городских телефонов, не мобильных, (круглосуточно, анонимно, бесплатно). </a:t>
            </a:r>
          </a:p>
          <a:p>
            <a:pPr marL="0" indent="0">
              <a:buNone/>
            </a:pPr>
            <a:r>
              <a:rPr lang="ru-RU" dirty="0"/>
              <a:t>•	 Детский телефон доверия Центра экстренной психологической помощи ГБОУ ВПО «Московский городской психолого-педагогический университет» 8 (495) 624-60-01. </a:t>
            </a:r>
          </a:p>
          <a:p>
            <a:pPr marL="0" indent="0">
              <a:buNone/>
            </a:pPr>
            <a:r>
              <a:rPr lang="ru-RU" dirty="0"/>
              <a:t>•	Научно-практический центр психического здоровья детей и подростков, </a:t>
            </a:r>
          </a:p>
          <a:p>
            <a:pPr marL="0" indent="0">
              <a:buNone/>
            </a:pPr>
            <a:r>
              <a:rPr lang="ru-RU" dirty="0"/>
              <a:t>   Адрес: 119334, г. Москва, 5-й Донской </a:t>
            </a:r>
            <a:r>
              <a:rPr lang="ru-RU" dirty="0" err="1"/>
              <a:t>пр</a:t>
            </a:r>
            <a:r>
              <a:rPr lang="ru-RU" dirty="0"/>
              <a:t>-д., д. 21А, тел. справочной службы: 8 (495) 952-49-20. </a:t>
            </a:r>
          </a:p>
          <a:p>
            <a:pPr marL="0" indent="0">
              <a:buNone/>
            </a:pPr>
            <a:r>
              <a:rPr lang="ru-RU" dirty="0"/>
              <a:t>•	Кризисный центр при больнице № 20 (с 15 лет), тел: 8 (495) 471-11-38 (с 9.00 до 14.00 кроме сб., вс.), госпитализация - тел.: 8 (495) 471-21-63. </a:t>
            </a:r>
          </a:p>
          <a:p>
            <a:pPr marL="0" indent="0">
              <a:buNone/>
            </a:pPr>
            <a:r>
              <a:rPr lang="ru-RU" dirty="0"/>
              <a:t>•	Отделение </a:t>
            </a:r>
            <a:r>
              <a:rPr lang="ru-RU" dirty="0" err="1"/>
              <a:t>суицидологии</a:t>
            </a:r>
            <a:r>
              <a:rPr lang="ru-RU" dirty="0"/>
              <a:t> ФГБУ «Московский НИИ психиатрии» Минздравсоцразвития РФ, тел.: 8 (495) 963-75-72 (консультации с возможной госпитализацией). </a:t>
            </a:r>
          </a:p>
          <a:p>
            <a:pPr marL="0" indent="0">
              <a:buNone/>
            </a:pPr>
            <a:r>
              <a:rPr lang="ru-RU" dirty="0"/>
              <a:t>•	Городская клиническая психиатрическая больница № 15, Медико-педагогический лечебно-реабилитационный центр по подростковой психиатрии для детей 15-18 лет. Психоневрологическая, консультативная, лечебно-реабилитационная и медико-педагогическая помощь, тел.: 8 (495) 324-54-89 - справочная; 8 (495) 324-54-59 - приемное отделение; 8 (495) 324-41-05 - клинико-диагностическое лечебно-реабилитационное отделение. </a:t>
            </a:r>
          </a:p>
          <a:p>
            <a:pPr marL="0" indent="0">
              <a:buNone/>
            </a:pPr>
            <a:r>
              <a:rPr lang="ru-RU" dirty="0"/>
              <a:t>•	Московская служба психологической помощи населению (отделения по всем округам г. Москвы), тел.: 8 (499) 173-09-09 - запись на прием. </a:t>
            </a:r>
          </a:p>
          <a:p>
            <a:endParaRPr lang="ru-RU" dirty="0"/>
          </a:p>
        </p:txBody>
      </p:sp>
    </p:spTree>
    <p:extLst>
      <p:ext uri="{BB962C8B-B14F-4D97-AF65-F5344CB8AC3E}">
        <p14:creationId xmlns:p14="http://schemas.microsoft.com/office/powerpoint/2010/main" val="13137568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6DCDD1-3C46-4220-A5E9-A889CD32CA91}"/>
              </a:ext>
            </a:extLst>
          </p:cNvPr>
          <p:cNvSpPr>
            <a:spLocks noGrp="1"/>
          </p:cNvSpPr>
          <p:nvPr>
            <p:ph type="title"/>
          </p:nvPr>
        </p:nvSpPr>
        <p:spPr/>
        <p:txBody>
          <a:bodyPr>
            <a:normAutofit/>
          </a:bodyPr>
          <a:lstStyle/>
          <a:p>
            <a:r>
              <a:rPr lang="ru-RU" sz="2800" dirty="0"/>
              <a:t>Противодействие опасному контенту в сети Интернет:</a:t>
            </a:r>
            <a:br>
              <a:rPr lang="ru-RU" sz="2800" dirty="0"/>
            </a:br>
            <a:endParaRPr lang="ru-RU" sz="2800" dirty="0"/>
          </a:p>
        </p:txBody>
      </p:sp>
      <p:sp>
        <p:nvSpPr>
          <p:cNvPr id="3" name="Объект 2">
            <a:extLst>
              <a:ext uri="{FF2B5EF4-FFF2-40B4-BE49-F238E27FC236}">
                <a16:creationId xmlns:a16="http://schemas.microsoft.com/office/drawing/2014/main" xmlns="" id="{A6E7D8A4-ED73-4103-AD09-65CB3C66527D}"/>
              </a:ext>
            </a:extLst>
          </p:cNvPr>
          <p:cNvSpPr>
            <a:spLocks noGrp="1"/>
          </p:cNvSpPr>
          <p:nvPr>
            <p:ph idx="1"/>
          </p:nvPr>
        </p:nvSpPr>
        <p:spPr>
          <a:xfrm>
            <a:off x="4368888" y="1123837"/>
            <a:ext cx="7315200" cy="5120640"/>
          </a:xfrm>
        </p:spPr>
        <p:txBody>
          <a:bodyPr>
            <a:normAutofit fontScale="92500" lnSpcReduction="20000"/>
          </a:bodyPr>
          <a:lstStyle/>
          <a:p>
            <a:endParaRPr lang="ru-RU" dirty="0"/>
          </a:p>
          <a:p>
            <a:pPr marL="0" indent="0">
              <a:buNone/>
            </a:pPr>
            <a:r>
              <a:rPr lang="ru-RU" dirty="0"/>
              <a:t>•	Общественная палата РФ: https://www.oprf.ru/1449/2133/1474/2465/ С помощью </a:t>
            </a:r>
            <a:r>
              <a:rPr lang="ru-RU" dirty="0" err="1"/>
              <a:t>этои</a:t>
            </a:r>
            <a:r>
              <a:rPr lang="ru-RU" dirty="0"/>
              <a:t>̆ формы вы можете прислать ссылку на группу или аккаунт </a:t>
            </a:r>
            <a:r>
              <a:rPr lang="ru-RU" dirty="0" err="1"/>
              <a:t>ВКонтакте</a:t>
            </a:r>
            <a:r>
              <a:rPr lang="ru-RU" dirty="0"/>
              <a:t>, </a:t>
            </a:r>
            <a:r>
              <a:rPr lang="ru-RU" dirty="0" err="1"/>
              <a:t>Facebook</a:t>
            </a:r>
            <a:r>
              <a:rPr lang="ru-RU" dirty="0"/>
              <a:t> или </a:t>
            </a:r>
            <a:r>
              <a:rPr lang="ru-RU" dirty="0" err="1"/>
              <a:t>Twitter</a:t>
            </a:r>
            <a:r>
              <a:rPr lang="ru-RU" dirty="0"/>
              <a:t>, где идет пропаганда или вовлечение </a:t>
            </a:r>
            <a:r>
              <a:rPr lang="ru-RU" dirty="0" err="1"/>
              <a:t>детеи</a:t>
            </a:r>
            <a:r>
              <a:rPr lang="ru-RU" dirty="0"/>
              <a:t>̆ в группы для самоубийств. </a:t>
            </a:r>
          </a:p>
          <a:p>
            <a:pPr marL="0" indent="0">
              <a:buNone/>
            </a:pPr>
            <a:r>
              <a:rPr lang="ru-RU" dirty="0"/>
              <a:t>•	Роскомнадзор: http://eais.rkn.gov.ru/feedback/ Принимает сообщения от граждан, юридических лиц, индивидуальных </a:t>
            </a:r>
            <a:r>
              <a:rPr lang="ru-RU" dirty="0" err="1"/>
              <a:t>предпринимателеи</a:t>
            </a:r>
            <a:r>
              <a:rPr lang="ru-RU" dirty="0"/>
              <a:t>̆, органов </a:t>
            </a:r>
            <a:r>
              <a:rPr lang="ru-RU" dirty="0" err="1"/>
              <a:t>государственнои</a:t>
            </a:r>
            <a:r>
              <a:rPr lang="ru-RU" dirty="0"/>
              <a:t>̆ власти, органов местного самоуправления о наличии на страницах сайтов в сети Интернет </a:t>
            </a:r>
            <a:r>
              <a:rPr lang="ru-RU" dirty="0" err="1"/>
              <a:t>противоправнои</a:t>
            </a:r>
            <a:r>
              <a:rPr lang="ru-RU" dirty="0"/>
              <a:t>̆ информации. </a:t>
            </a:r>
          </a:p>
          <a:p>
            <a:pPr marL="0" indent="0">
              <a:buNone/>
            </a:pPr>
            <a:r>
              <a:rPr lang="ru-RU" dirty="0"/>
              <a:t>•	Лига безопасного интернета: http://ligainternet.ru/hotline/ На </a:t>
            </a:r>
            <a:r>
              <a:rPr lang="ru-RU" dirty="0" err="1"/>
              <a:t>этои</a:t>
            </a:r>
            <a:r>
              <a:rPr lang="ru-RU" dirty="0"/>
              <a:t>̆ странице Вы можете оставить свое сообщение о противоправном Интернет-контенте. У Вас есть возможность сообщить анонимно или оставить свой адрес </a:t>
            </a:r>
            <a:r>
              <a:rPr lang="ru-RU" dirty="0" err="1"/>
              <a:t>электроннои</a:t>
            </a:r>
            <a:r>
              <a:rPr lang="ru-RU" dirty="0"/>
              <a:t>̆ почты. </a:t>
            </a:r>
          </a:p>
          <a:p>
            <a:pPr marL="0" indent="0">
              <a:buNone/>
            </a:pPr>
            <a:r>
              <a:rPr lang="ru-RU" dirty="0"/>
              <a:t>•	Центр безопасного интернета России http://www.saferunet.org/, на сайте открыта горячая линия для электронного обращения за помощью. РОЦИТ - общественная организация, объединяющая активных интернет- </a:t>
            </a:r>
            <a:r>
              <a:rPr lang="ru-RU" dirty="0" err="1"/>
              <a:t>пользователеи</a:t>
            </a:r>
            <a:r>
              <a:rPr lang="ru-RU" dirty="0"/>
              <a:t>̆ России http://www.hotline.rocit.ru/, на сайте открыта горячая линия для электронного обращения за помощью. </a:t>
            </a:r>
          </a:p>
          <a:p>
            <a:endParaRPr lang="ru-RU" dirty="0"/>
          </a:p>
          <a:p>
            <a:endParaRPr lang="ru-RU" dirty="0"/>
          </a:p>
        </p:txBody>
      </p:sp>
    </p:spTree>
    <p:extLst>
      <p:ext uri="{BB962C8B-B14F-4D97-AF65-F5344CB8AC3E}">
        <p14:creationId xmlns:p14="http://schemas.microsoft.com/office/powerpoint/2010/main" val="6307008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2773179" y="584616"/>
            <a:ext cx="9054059" cy="4141930"/>
          </a:xfrm>
          <a:prstGeom prst="rect">
            <a:avLst/>
          </a:prstGeom>
        </p:spPr>
        <p:txBody>
          <a:bodyPr>
            <a:no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dirty="0" smtClean="0">
                <a:solidFill>
                  <a:srgbClr val="C00000"/>
                </a:solidFill>
              </a:rPr>
              <a:t>Уважаемые родители, </a:t>
            </a:r>
          </a:p>
          <a:p>
            <a:pPr algn="ctr"/>
            <a:r>
              <a:rPr lang="ru-RU" sz="2800" dirty="0" smtClean="0">
                <a:solidFill>
                  <a:srgbClr val="C00000"/>
                </a:solidFill>
              </a:rPr>
              <a:t>любите своих детей и чаще говорите им об этом, </a:t>
            </a:r>
            <a:br>
              <a:rPr lang="ru-RU" sz="2800" dirty="0" smtClean="0">
                <a:solidFill>
                  <a:srgbClr val="C00000"/>
                </a:solidFill>
              </a:rPr>
            </a:br>
            <a:r>
              <a:rPr lang="ru-RU" sz="2800" dirty="0" smtClean="0">
                <a:solidFill>
                  <a:srgbClr val="C00000"/>
                </a:solidFill>
              </a:rPr>
              <a:t>уделяйте им каждую свободную минуту, </a:t>
            </a:r>
            <a:br>
              <a:rPr lang="ru-RU" sz="2800" dirty="0" smtClean="0">
                <a:solidFill>
                  <a:srgbClr val="C00000"/>
                </a:solidFill>
              </a:rPr>
            </a:br>
            <a:r>
              <a:rPr lang="ru-RU" sz="2800" dirty="0" smtClean="0">
                <a:solidFill>
                  <a:srgbClr val="C00000"/>
                </a:solidFill>
              </a:rPr>
              <a:t>интересуйтесь их делами, </a:t>
            </a:r>
            <a:br>
              <a:rPr lang="ru-RU" sz="2800" dirty="0" smtClean="0">
                <a:solidFill>
                  <a:srgbClr val="C00000"/>
                </a:solidFill>
              </a:rPr>
            </a:br>
            <a:r>
              <a:rPr lang="ru-RU" sz="2800" dirty="0" smtClean="0">
                <a:solidFill>
                  <a:srgbClr val="C00000"/>
                </a:solidFill>
              </a:rPr>
              <a:t>учите преодолевать трудности, </a:t>
            </a:r>
            <a:br>
              <a:rPr lang="ru-RU" sz="2800" dirty="0" smtClean="0">
                <a:solidFill>
                  <a:srgbClr val="C00000"/>
                </a:solidFill>
              </a:rPr>
            </a:br>
            <a:r>
              <a:rPr lang="ru-RU" sz="2800" dirty="0" smtClean="0">
                <a:solidFill>
                  <a:srgbClr val="C00000"/>
                </a:solidFill>
              </a:rPr>
              <a:t>убедите в том, что любая черная полоса обязательно сменится белой. </a:t>
            </a:r>
            <a:br>
              <a:rPr lang="ru-RU" sz="2800" dirty="0" smtClean="0">
                <a:solidFill>
                  <a:srgbClr val="C00000"/>
                </a:solidFill>
              </a:rPr>
            </a:br>
            <a:r>
              <a:rPr lang="ru-RU" sz="2800" dirty="0" smtClean="0">
                <a:solidFill>
                  <a:srgbClr val="C00000"/>
                </a:solidFill>
              </a:rPr>
              <a:t/>
            </a:r>
            <a:br>
              <a:rPr lang="ru-RU" sz="2800" dirty="0" smtClean="0">
                <a:solidFill>
                  <a:srgbClr val="C00000"/>
                </a:solidFill>
              </a:rPr>
            </a:br>
            <a:r>
              <a:rPr lang="ru-RU" sz="2800" dirty="0" smtClean="0">
                <a:solidFill>
                  <a:srgbClr val="C00000"/>
                </a:solidFill>
              </a:rPr>
              <a:t>Удачи вам на этом пути! </a:t>
            </a:r>
            <a:br>
              <a:rPr lang="ru-RU" sz="2800" dirty="0" smtClean="0">
                <a:solidFill>
                  <a:srgbClr val="C00000"/>
                </a:solidFill>
              </a:rPr>
            </a:br>
            <a:r>
              <a:rPr lang="ru-RU" sz="2800" dirty="0" smtClean="0">
                <a:solidFill>
                  <a:srgbClr val="C00000"/>
                </a:solidFill>
              </a:rPr>
              <a:t/>
            </a:r>
            <a:br>
              <a:rPr lang="ru-RU" sz="2800" dirty="0" smtClean="0">
                <a:solidFill>
                  <a:srgbClr val="C00000"/>
                </a:solidFill>
              </a:rPr>
            </a:br>
            <a:r>
              <a:rPr lang="ru-RU" sz="2800" dirty="0" smtClean="0">
                <a:solidFill>
                  <a:srgbClr val="C00000"/>
                </a:solidFill>
              </a:rPr>
              <a:t>ЖИЗНЬ ТАК ПРЕКРАСНА, НЕ ЗАГУБИТЕ ЕЕ!</a:t>
            </a:r>
            <a:endParaRPr lang="ru-RU" sz="2800" dirty="0">
              <a:solidFill>
                <a:srgbClr val="C00000"/>
              </a:solidFill>
            </a:endParaRPr>
          </a:p>
        </p:txBody>
      </p:sp>
    </p:spTree>
    <p:extLst>
      <p:ext uri="{BB962C8B-B14F-4D97-AF65-F5344CB8AC3E}">
        <p14:creationId xmlns:p14="http://schemas.microsoft.com/office/powerpoint/2010/main" val="36644017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E918CAB-8C19-449B-9978-8B3BF8BC9837}"/>
              </a:ext>
            </a:extLst>
          </p:cNvPr>
          <p:cNvSpPr>
            <a:spLocks noGrp="1"/>
          </p:cNvSpPr>
          <p:nvPr>
            <p:ph idx="1"/>
          </p:nvPr>
        </p:nvSpPr>
        <p:spPr>
          <a:xfrm>
            <a:off x="3897442" y="1418744"/>
            <a:ext cx="7322154" cy="4592312"/>
          </a:xfrm>
        </p:spPr>
        <p:txBody>
          <a:bodyPr>
            <a:normAutofit/>
          </a:bodyPr>
          <a:lstStyle/>
          <a:p>
            <a:r>
              <a:rPr lang="ru-RU" sz="2800" dirty="0"/>
              <a:t>На этапе взросления, в переходном, подростковом возрасте, человек, не обладая соответствующим опытом, компетенциями и определёнными психологическими качествами, нуждается в поддержке и помощи со стороны окружающих. Именно такую поддержку призвана организовать система образования.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25" y="2218544"/>
            <a:ext cx="3110459" cy="2073639"/>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542675" y="311126"/>
            <a:ext cx="8464446" cy="13849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0" i="0" u="none" strike="noStrike" kern="0" cap="none" spc="0" normalizeH="0" baseline="0" noProof="0" dirty="0" smtClean="0">
                <a:ln>
                  <a:noFill/>
                </a:ln>
                <a:solidFill>
                  <a:srgbClr val="C00000"/>
                </a:solidFill>
                <a:effectLst/>
                <a:uLnTx/>
                <a:uFillTx/>
                <a:latin typeface="Trebuchet MS" panose="020B0603020202020204"/>
                <a:ea typeface="+mj-ea"/>
                <a:cs typeface="+mj-cs"/>
              </a:rPr>
              <a:t>Родительское собрание</a:t>
            </a:r>
            <a:br>
              <a:rPr kumimoji="0" lang="ru-RU" sz="2800" b="0" i="0" u="none" strike="noStrike" kern="0" cap="none" spc="0" normalizeH="0" baseline="0" noProof="0" dirty="0" smtClean="0">
                <a:ln>
                  <a:noFill/>
                </a:ln>
                <a:solidFill>
                  <a:srgbClr val="C00000"/>
                </a:solidFill>
                <a:effectLst/>
                <a:uLnTx/>
                <a:uFillTx/>
                <a:latin typeface="Trebuchet MS" panose="020B0603020202020204"/>
                <a:ea typeface="+mj-ea"/>
                <a:cs typeface="+mj-cs"/>
              </a:rPr>
            </a:br>
            <a:r>
              <a:rPr kumimoji="0" lang="ru-RU" sz="2800" b="0" i="0" u="none" strike="noStrike" kern="0" cap="none" spc="0" normalizeH="0" baseline="0" noProof="0" dirty="0" smtClean="0">
                <a:ln>
                  <a:noFill/>
                </a:ln>
                <a:solidFill>
                  <a:srgbClr val="C00000"/>
                </a:solidFill>
                <a:effectLst/>
                <a:uLnTx/>
                <a:uFillTx/>
                <a:latin typeface="Trebuchet MS" panose="020B0603020202020204"/>
                <a:ea typeface="+mj-ea"/>
                <a:cs typeface="+mj-cs"/>
              </a:rPr>
              <a:t>«Роль семьи в оказании помощи подростку в кризисных ситуациях»</a:t>
            </a:r>
            <a:endParaRPr kumimoji="0" lang="ru-RU" sz="1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7266086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E7DE443-F538-4F1C-AADF-2F3D4AD6CD78}"/>
              </a:ext>
            </a:extLst>
          </p:cNvPr>
          <p:cNvSpPr>
            <a:spLocks noGrp="1"/>
          </p:cNvSpPr>
          <p:nvPr>
            <p:ph idx="1"/>
          </p:nvPr>
        </p:nvSpPr>
        <p:spPr>
          <a:xfrm>
            <a:off x="3884257" y="1268843"/>
            <a:ext cx="7553237" cy="5371800"/>
          </a:xfrm>
        </p:spPr>
        <p:txBody>
          <a:bodyPr>
            <a:normAutofit/>
          </a:bodyPr>
          <a:lstStyle/>
          <a:p>
            <a:r>
              <a:rPr lang="ru-RU" sz="2800" dirty="0"/>
              <a:t>Роль подростка в семье, семейная система ценностей, ожидания, шаблоны общения и решения проблем имеют принципиальное значение для формирования представлений о собственной ценности и способе восприятия мира. Часто на основе семейных ценностей формируется депрессивная модель поведения, при которой у ребенка начинают формироваться </a:t>
            </a:r>
            <a:r>
              <a:rPr lang="ru-RU" sz="2800" dirty="0" err="1"/>
              <a:t>аутодеструктивные</a:t>
            </a:r>
            <a:r>
              <a:rPr lang="ru-RU" sz="2800" dirty="0"/>
              <a:t> мысли. При этом известно, что превалирующее число самоубийств, среди несовершеннолетних, совершается в эмоционально неустойчивом или депрессивном состоянии.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5" y="2104082"/>
            <a:ext cx="3195290" cy="2400462"/>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512694" y="0"/>
            <a:ext cx="8464446" cy="13849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0" i="0" u="none" strike="noStrike" kern="0" cap="none" spc="0" normalizeH="0" baseline="0" noProof="0" dirty="0" smtClean="0">
                <a:ln>
                  <a:noFill/>
                </a:ln>
                <a:solidFill>
                  <a:srgbClr val="C00000"/>
                </a:solidFill>
                <a:effectLst/>
                <a:uLnTx/>
                <a:uFillTx/>
                <a:latin typeface="Trebuchet MS" panose="020B0603020202020204"/>
                <a:ea typeface="+mj-ea"/>
                <a:cs typeface="+mj-cs"/>
              </a:rPr>
              <a:t>Родительское собрание</a:t>
            </a:r>
            <a:br>
              <a:rPr kumimoji="0" lang="ru-RU" sz="2800" b="0" i="0" u="none" strike="noStrike" kern="0" cap="none" spc="0" normalizeH="0" baseline="0" noProof="0" dirty="0" smtClean="0">
                <a:ln>
                  <a:noFill/>
                </a:ln>
                <a:solidFill>
                  <a:srgbClr val="C00000"/>
                </a:solidFill>
                <a:effectLst/>
                <a:uLnTx/>
                <a:uFillTx/>
                <a:latin typeface="Trebuchet MS" panose="020B0603020202020204"/>
                <a:ea typeface="+mj-ea"/>
                <a:cs typeface="+mj-cs"/>
              </a:rPr>
            </a:br>
            <a:r>
              <a:rPr kumimoji="0" lang="ru-RU" sz="2800" b="0" i="0" u="none" strike="noStrike" kern="0" cap="none" spc="0" normalizeH="0" baseline="0" noProof="0" dirty="0" smtClean="0">
                <a:ln>
                  <a:noFill/>
                </a:ln>
                <a:solidFill>
                  <a:srgbClr val="C00000"/>
                </a:solidFill>
                <a:effectLst/>
                <a:uLnTx/>
                <a:uFillTx/>
                <a:latin typeface="Trebuchet MS" panose="020B0603020202020204"/>
                <a:ea typeface="+mj-ea"/>
                <a:cs typeface="+mj-cs"/>
              </a:rPr>
              <a:t>«Роль семьи в оказании помощи подростку в кризисных ситуациях»</a:t>
            </a:r>
            <a:endParaRPr kumimoji="0" lang="ru-RU" sz="1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1484264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3F2C2D1-8B32-418D-B40B-FCEDBEE71741}"/>
              </a:ext>
            </a:extLst>
          </p:cNvPr>
          <p:cNvSpPr>
            <a:spLocks noGrp="1"/>
          </p:cNvSpPr>
          <p:nvPr>
            <p:ph type="title"/>
          </p:nvPr>
        </p:nvSpPr>
        <p:spPr>
          <a:xfrm>
            <a:off x="252919" y="1308574"/>
            <a:ext cx="2947482" cy="1958059"/>
          </a:xfrm>
        </p:spPr>
        <p:txBody>
          <a:bodyPr>
            <a:normAutofit/>
          </a:bodyPr>
          <a:lstStyle/>
          <a:p>
            <a:r>
              <a:rPr lang="ru-RU" sz="2800" dirty="0"/>
              <a:t>Подростковый стресс.</a:t>
            </a:r>
            <a:br>
              <a:rPr lang="ru-RU" sz="2800" dirty="0"/>
            </a:br>
            <a:endParaRPr lang="ru-RU" sz="2800" dirty="0"/>
          </a:p>
        </p:txBody>
      </p:sp>
      <p:sp>
        <p:nvSpPr>
          <p:cNvPr id="3" name="Объект 2">
            <a:extLst>
              <a:ext uri="{FF2B5EF4-FFF2-40B4-BE49-F238E27FC236}">
                <a16:creationId xmlns:a16="http://schemas.microsoft.com/office/drawing/2014/main" xmlns="" id="{B4319FBD-34FD-4166-AA96-A74545190B7D}"/>
              </a:ext>
            </a:extLst>
          </p:cNvPr>
          <p:cNvSpPr>
            <a:spLocks noGrp="1"/>
          </p:cNvSpPr>
          <p:nvPr>
            <p:ph idx="1"/>
          </p:nvPr>
        </p:nvSpPr>
        <p:spPr>
          <a:xfrm>
            <a:off x="3899249" y="1709378"/>
            <a:ext cx="7315200" cy="3481649"/>
          </a:xfrm>
        </p:spPr>
        <p:txBody>
          <a:bodyPr>
            <a:noAutofit/>
          </a:bodyPr>
          <a:lstStyle/>
          <a:p>
            <a:r>
              <a:rPr lang="ru-RU" sz="2800" dirty="0"/>
              <a:t>Дети обычно кажутся менее подверженными стрессу, чем взрослые. Но дети реагируют на стресс явными эмоциональными и поведенческими проблемами. Частые слезы, отстраненность, необъяснимая агрессия являются весьма распространенными признаками стресса. Насторожить родителей и специалистов должны и другие симптомы, появление которых свидетельствуют о тяжелой травме, нанесенной ребенку, и о том, что он переживает стрессовую ситуацию.</a:t>
            </a:r>
          </a:p>
          <a:p>
            <a:endParaRPr lang="ru-RU" sz="2800" dirty="0"/>
          </a:p>
        </p:txBody>
      </p:sp>
      <p:pic>
        <p:nvPicPr>
          <p:cNvPr id="5" name="Рисунок 4">
            <a:extLst>
              <a:ext uri="{FF2B5EF4-FFF2-40B4-BE49-F238E27FC236}">
                <a16:creationId xmlns:a16="http://schemas.microsoft.com/office/drawing/2014/main" xmlns="" id="{013FA40D-B435-4B12-A1AE-2203AA067E9F}"/>
              </a:ext>
            </a:extLst>
          </p:cNvPr>
          <p:cNvPicPr>
            <a:picLocks noChangeAspect="1"/>
          </p:cNvPicPr>
          <p:nvPr/>
        </p:nvPicPr>
        <p:blipFill>
          <a:blip r:embed="rId2"/>
          <a:stretch>
            <a:fillRect/>
          </a:stretch>
        </p:blipFill>
        <p:spPr>
          <a:xfrm>
            <a:off x="156926" y="3301043"/>
            <a:ext cx="3043475" cy="20282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74227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EC5A08-1496-491C-B1B1-215B5BDAB459}"/>
              </a:ext>
            </a:extLst>
          </p:cNvPr>
          <p:cNvSpPr>
            <a:spLocks noGrp="1"/>
          </p:cNvSpPr>
          <p:nvPr>
            <p:ph type="title"/>
          </p:nvPr>
        </p:nvSpPr>
        <p:spPr/>
        <p:txBody>
          <a:bodyPr>
            <a:normAutofit/>
          </a:bodyPr>
          <a:lstStyle/>
          <a:p>
            <a:r>
              <a:rPr lang="ru-RU" sz="2800" dirty="0"/>
              <a:t>Физические признаки: </a:t>
            </a:r>
            <a:br>
              <a:rPr lang="ru-RU" sz="2800" dirty="0"/>
            </a:br>
            <a:endParaRPr lang="ru-RU" sz="2800" dirty="0"/>
          </a:p>
        </p:txBody>
      </p:sp>
      <p:sp>
        <p:nvSpPr>
          <p:cNvPr id="3" name="Объект 2">
            <a:extLst>
              <a:ext uri="{FF2B5EF4-FFF2-40B4-BE49-F238E27FC236}">
                <a16:creationId xmlns:a16="http://schemas.microsoft.com/office/drawing/2014/main" xmlns="" id="{D39BD4CC-EF21-4682-8550-C6CD15BE3BE6}"/>
              </a:ext>
            </a:extLst>
          </p:cNvPr>
          <p:cNvSpPr>
            <a:spLocks noGrp="1"/>
          </p:cNvSpPr>
          <p:nvPr>
            <p:ph idx="1"/>
          </p:nvPr>
        </p:nvSpPr>
        <p:spPr>
          <a:xfrm>
            <a:off x="3686294" y="291484"/>
            <a:ext cx="7991043" cy="6265888"/>
          </a:xfrm>
        </p:spPr>
        <p:txBody>
          <a:bodyPr>
            <a:noAutofit/>
          </a:bodyPr>
          <a:lstStyle/>
          <a:p>
            <a:r>
              <a:rPr lang="ru-RU" sz="2400" dirty="0"/>
              <a:t>нарушение сна, бессонница, лунатизм, избыточный сон; </a:t>
            </a:r>
          </a:p>
          <a:p>
            <a:r>
              <a:rPr lang="ru-RU" sz="2400" dirty="0"/>
              <a:t>	проблемы с едой или весом (избыточный вес или недостаточный); </a:t>
            </a:r>
          </a:p>
          <a:p>
            <a:r>
              <a:rPr lang="ru-RU" sz="2400" dirty="0"/>
              <a:t>	плаксивость, пониженный эмоциональный фон; </a:t>
            </a:r>
          </a:p>
          <a:p>
            <a:r>
              <a:rPr lang="ru-RU" sz="2400" dirty="0"/>
              <a:t>	порезы, частые травмы, различные модификации с телом, чрезмерная неловкость; </a:t>
            </a:r>
          </a:p>
          <a:p>
            <a:r>
              <a:rPr lang="ru-RU" sz="2400" dirty="0"/>
              <a:t>	безразличие или усталость; </a:t>
            </a:r>
          </a:p>
          <a:p>
            <a:r>
              <a:rPr lang="ru-RU" sz="2400" dirty="0"/>
              <a:t>	нервные тики - подергивание век, привычка грызть ногти, непроизвольное подмигивание и т.д.; </a:t>
            </a:r>
          </a:p>
          <a:p>
            <a:r>
              <a:rPr lang="ru-RU" sz="2400" dirty="0"/>
              <a:t>	энурез (особенно у старших детей); </a:t>
            </a:r>
          </a:p>
          <a:p>
            <a:r>
              <a:rPr lang="ru-RU" sz="2400" dirty="0"/>
              <a:t>	ночные кошмары; </a:t>
            </a:r>
          </a:p>
          <a:p>
            <a:r>
              <a:rPr lang="ru-RU" sz="2400" dirty="0"/>
              <a:t>	нечеткая дикция, заикание; </a:t>
            </a:r>
          </a:p>
          <a:p>
            <a:r>
              <a:rPr lang="ru-RU" sz="2400" dirty="0"/>
              <a:t>	трудности с концентрацией внимания, быстрая утомляемость. </a:t>
            </a:r>
          </a:p>
          <a:p>
            <a:endParaRPr lang="ru-RU" sz="2400" dirty="0"/>
          </a:p>
        </p:txBody>
      </p:sp>
    </p:spTree>
    <p:extLst>
      <p:ext uri="{BB962C8B-B14F-4D97-AF65-F5344CB8AC3E}">
        <p14:creationId xmlns:p14="http://schemas.microsoft.com/office/powerpoint/2010/main" val="37712412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8C3F75-6F15-4C0A-8AEB-1C7D15E2F524}"/>
              </a:ext>
            </a:extLst>
          </p:cNvPr>
          <p:cNvSpPr>
            <a:spLocks noGrp="1"/>
          </p:cNvSpPr>
          <p:nvPr>
            <p:ph type="title"/>
          </p:nvPr>
        </p:nvSpPr>
        <p:spPr/>
        <p:txBody>
          <a:bodyPr/>
          <a:lstStyle/>
          <a:p>
            <a:r>
              <a:rPr lang="ru-RU" sz="2800" dirty="0"/>
              <a:t>Поведенческие признаки: </a:t>
            </a:r>
            <a:br>
              <a:rPr lang="ru-RU" sz="2800" dirty="0"/>
            </a:br>
            <a:endParaRPr lang="ru-RU" dirty="0"/>
          </a:p>
        </p:txBody>
      </p:sp>
      <p:sp>
        <p:nvSpPr>
          <p:cNvPr id="3" name="Объект 2">
            <a:extLst>
              <a:ext uri="{FF2B5EF4-FFF2-40B4-BE49-F238E27FC236}">
                <a16:creationId xmlns:a16="http://schemas.microsoft.com/office/drawing/2014/main" xmlns="" id="{A95E5061-C704-496E-9638-910ADC82580A}"/>
              </a:ext>
            </a:extLst>
          </p:cNvPr>
          <p:cNvSpPr>
            <a:spLocks noGrp="1"/>
          </p:cNvSpPr>
          <p:nvPr>
            <p:ph idx="1"/>
          </p:nvPr>
        </p:nvSpPr>
        <p:spPr>
          <a:xfrm>
            <a:off x="3854277" y="551975"/>
            <a:ext cx="7508266" cy="5744905"/>
          </a:xfrm>
        </p:spPr>
        <p:txBody>
          <a:bodyPr>
            <a:noAutofit/>
          </a:bodyPr>
          <a:lstStyle/>
          <a:p>
            <a:r>
              <a:rPr lang="ru-RU" sz="2400" dirty="0"/>
              <a:t>	возврат к поведению, свойственному в детстве; </a:t>
            </a:r>
          </a:p>
          <a:p>
            <a:r>
              <a:rPr lang="ru-RU" sz="2400" dirty="0"/>
              <a:t>	неуспеваемость в школе, особенно при хорошей успеваемости прежде;</a:t>
            </a:r>
          </a:p>
          <a:p>
            <a:r>
              <a:rPr lang="ru-RU" sz="2400" dirty="0"/>
              <a:t>	жестокое отношение к животным или к людям; </a:t>
            </a:r>
          </a:p>
          <a:p>
            <a:r>
              <a:rPr lang="ru-RU" sz="2400" dirty="0"/>
              <a:t>	воровство;</a:t>
            </a:r>
          </a:p>
          <a:p>
            <a:r>
              <a:rPr lang="ru-RU" sz="2400" dirty="0"/>
              <a:t>	побеги из дома; </a:t>
            </a:r>
          </a:p>
          <a:p>
            <a:r>
              <a:rPr lang="ru-RU" sz="2400" dirty="0"/>
              <a:t>	беспричинное ломание вещей, вандализм; </a:t>
            </a:r>
          </a:p>
          <a:p>
            <a:r>
              <a:rPr lang="ru-RU" sz="2400" dirty="0"/>
              <a:t>	ложь постоянная, по мелочам, беспричинная; </a:t>
            </a:r>
          </a:p>
          <a:p>
            <a:r>
              <a:rPr lang="ru-RU" sz="2400" dirty="0"/>
              <a:t>	вспышки ярости; </a:t>
            </a:r>
          </a:p>
          <a:p>
            <a:r>
              <a:rPr lang="ru-RU" sz="2400" dirty="0"/>
              <a:t>	чрезмерная мечтательность; </a:t>
            </a:r>
          </a:p>
          <a:p>
            <a:r>
              <a:rPr lang="ru-RU" sz="2400" dirty="0"/>
              <a:t>	стремление делать все абсолютно правильно; </a:t>
            </a:r>
          </a:p>
          <a:p>
            <a:r>
              <a:rPr lang="ru-RU" sz="2400" dirty="0"/>
              <a:t>	употребление наркотиков. </a:t>
            </a:r>
          </a:p>
          <a:p>
            <a:endParaRPr lang="ru-RU" sz="2400" dirty="0"/>
          </a:p>
        </p:txBody>
      </p:sp>
    </p:spTree>
    <p:extLst>
      <p:ext uri="{BB962C8B-B14F-4D97-AF65-F5344CB8AC3E}">
        <p14:creationId xmlns:p14="http://schemas.microsoft.com/office/powerpoint/2010/main" val="22203251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047F97-AFB4-418B-AE5E-03ACC2036AE7}"/>
              </a:ext>
            </a:extLst>
          </p:cNvPr>
          <p:cNvSpPr>
            <a:spLocks noGrp="1"/>
          </p:cNvSpPr>
          <p:nvPr>
            <p:ph type="title"/>
          </p:nvPr>
        </p:nvSpPr>
        <p:spPr/>
        <p:txBody>
          <a:bodyPr>
            <a:normAutofit/>
          </a:bodyPr>
          <a:lstStyle/>
          <a:p>
            <a:r>
              <a:rPr lang="ru-RU" sz="2800" dirty="0"/>
              <a:t>Симптомы дезадаптации: </a:t>
            </a:r>
            <a:br>
              <a:rPr lang="ru-RU" sz="2800" dirty="0"/>
            </a:br>
            <a:endParaRPr lang="ru-RU" sz="2800" dirty="0"/>
          </a:p>
        </p:txBody>
      </p:sp>
      <p:sp>
        <p:nvSpPr>
          <p:cNvPr id="3" name="Объект 2">
            <a:extLst>
              <a:ext uri="{FF2B5EF4-FFF2-40B4-BE49-F238E27FC236}">
                <a16:creationId xmlns:a16="http://schemas.microsoft.com/office/drawing/2014/main" xmlns="" id="{516FA094-2464-4F74-8FAB-28FBB06AE1BD}"/>
              </a:ext>
            </a:extLst>
          </p:cNvPr>
          <p:cNvSpPr>
            <a:spLocks noGrp="1"/>
          </p:cNvSpPr>
          <p:nvPr>
            <p:ph idx="1"/>
          </p:nvPr>
        </p:nvSpPr>
        <p:spPr/>
        <p:txBody>
          <a:bodyPr>
            <a:normAutofit/>
          </a:bodyPr>
          <a:lstStyle/>
          <a:p>
            <a:r>
              <a:rPr lang="ru-RU" sz="2800" dirty="0"/>
              <a:t>	чувство безнадежности; </a:t>
            </a:r>
          </a:p>
          <a:p>
            <a:r>
              <a:rPr lang="ru-RU" sz="2800" dirty="0"/>
              <a:t>	отношение к себе как к глупому или неспособному; </a:t>
            </a:r>
          </a:p>
          <a:p>
            <a:r>
              <a:rPr lang="ru-RU" sz="2800" dirty="0"/>
              <a:t>	заявления типа «я хочу умереть», или «я жалею, что родился»; </a:t>
            </a:r>
          </a:p>
          <a:p>
            <a:r>
              <a:rPr lang="ru-RU" sz="2800" dirty="0"/>
              <a:t>	излишние страхи; </a:t>
            </a:r>
          </a:p>
          <a:p>
            <a:r>
              <a:rPr lang="ru-RU" sz="2800" dirty="0"/>
              <a:t>	потеря друзей; </a:t>
            </a:r>
          </a:p>
          <a:p>
            <a:r>
              <a:rPr lang="ru-RU" sz="2800" dirty="0"/>
              <a:t>	другие дети избегают вашего ребенка или относятся к нему как к отверженному; </a:t>
            </a:r>
          </a:p>
          <a:p>
            <a:r>
              <a:rPr lang="ru-RU" sz="2800" dirty="0"/>
              <a:t>	отказ от участия в коллективных делах. </a:t>
            </a:r>
          </a:p>
          <a:p>
            <a:endParaRPr lang="ru-RU" sz="2800" dirty="0"/>
          </a:p>
        </p:txBody>
      </p:sp>
    </p:spTree>
    <p:extLst>
      <p:ext uri="{BB962C8B-B14F-4D97-AF65-F5344CB8AC3E}">
        <p14:creationId xmlns:p14="http://schemas.microsoft.com/office/powerpoint/2010/main" val="1156771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A4D098-6E67-43B7-A198-6F1A140CF05C}"/>
              </a:ext>
            </a:extLst>
          </p:cNvPr>
          <p:cNvSpPr>
            <a:spLocks noGrp="1"/>
          </p:cNvSpPr>
          <p:nvPr>
            <p:ph type="title"/>
          </p:nvPr>
        </p:nvSpPr>
        <p:spPr/>
        <p:txBody>
          <a:bodyPr>
            <a:normAutofit/>
          </a:bodyPr>
          <a:lstStyle/>
          <a:p>
            <a:r>
              <a:rPr lang="ru-RU" sz="2800" dirty="0"/>
              <a:t>ОСТОРОЖНО! Подростковый суицид.</a:t>
            </a:r>
          </a:p>
        </p:txBody>
      </p:sp>
      <p:sp>
        <p:nvSpPr>
          <p:cNvPr id="3" name="Объект 2">
            <a:extLst>
              <a:ext uri="{FF2B5EF4-FFF2-40B4-BE49-F238E27FC236}">
                <a16:creationId xmlns:a16="http://schemas.microsoft.com/office/drawing/2014/main" xmlns="" id="{E5029E0F-9294-4B17-A356-5016EC224872}"/>
              </a:ext>
            </a:extLst>
          </p:cNvPr>
          <p:cNvSpPr>
            <a:spLocks noGrp="1"/>
          </p:cNvSpPr>
          <p:nvPr>
            <p:ph idx="1"/>
          </p:nvPr>
        </p:nvSpPr>
        <p:spPr>
          <a:xfrm>
            <a:off x="3869268" y="1014010"/>
            <a:ext cx="7315200" cy="5120640"/>
          </a:xfrm>
        </p:spPr>
        <p:txBody>
          <a:bodyPr>
            <a:noAutofit/>
          </a:bodyPr>
          <a:lstStyle/>
          <a:p>
            <a:r>
              <a:rPr lang="ru-RU" sz="1800" dirty="0"/>
              <a:t>Помочь преодолеть подростку стрессовую ситуацию, ненавязчиво, тактично, незаметно руководя его поступками и управляя эмоциями, можно с помощью нескольких приемов, одним из которых является активное слушание: </a:t>
            </a:r>
          </a:p>
          <a:p>
            <a:r>
              <a:rPr lang="ru-RU" sz="1800" dirty="0"/>
              <a:t>Когда подросток вам что-то рассказывает, обязательно дайте ему понять, что слушаете, - невнимание, настоящее или кажущееся, способно ранить его, вызвать недоверие. Ваш тон в разговоре с подростком не должен быть насмешливым. Всегда воспринимайте всерьез все его замечания, предложения, не высказывайте пренебрежения. </a:t>
            </a:r>
          </a:p>
          <a:p>
            <a:r>
              <a:rPr lang="ru-RU" sz="1800" dirty="0"/>
              <a:t>Заметив, что ваш ребенок испытывает стресс, - постарайтесь вызвать его на разговор. Поддерживайте доверительные отношения, создайте условия, чтобы подростку захотелось поделиться своими проблемами. Подбадривайте подростка как можно чаще. Отыскивайте малейший повод, чтобы понимание или одобрение, - это очень важно для повышения его самооценки. Сознание того, что вы им гордитесь, довольны, поможет ему быстрее справиться со стрессом. Если результат труда не соответствует вашим ожиданиям, все равно похвалите его за усилия. Пусть ребенок знает, что его любят в любом случае - будет он совершенством во всех отношениях или нет. </a:t>
            </a:r>
          </a:p>
          <a:p>
            <a:r>
              <a:rPr lang="ru-RU" sz="1800" dirty="0"/>
              <a:t>Делая замечания подростку, обсуждайте его поступок, а не его личность. Ваши замечания не должны нести в себе негатив, отрицательное отношение к несовершеннолетнему, это ранит. </a:t>
            </a:r>
          </a:p>
          <a:p>
            <a:endParaRPr lang="ru-RU" sz="1800" dirty="0"/>
          </a:p>
        </p:txBody>
      </p:sp>
    </p:spTree>
    <p:extLst>
      <p:ext uri="{BB962C8B-B14F-4D97-AF65-F5344CB8AC3E}">
        <p14:creationId xmlns:p14="http://schemas.microsoft.com/office/powerpoint/2010/main" val="15479126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604E12-54E4-4AD8-9913-5D1B4E942381}"/>
              </a:ext>
            </a:extLst>
          </p:cNvPr>
          <p:cNvSpPr>
            <a:spLocks noGrp="1"/>
          </p:cNvSpPr>
          <p:nvPr>
            <p:ph type="title"/>
          </p:nvPr>
        </p:nvSpPr>
        <p:spPr/>
        <p:txBody>
          <a:bodyPr>
            <a:noAutofit/>
          </a:bodyPr>
          <a:lstStyle/>
          <a:p>
            <a:r>
              <a:rPr lang="ru-RU" sz="2400" dirty="0"/>
              <a:t>Правила построения конструктивных взаимоотношений с подростком, проявляющим признаки </a:t>
            </a:r>
            <a:r>
              <a:rPr lang="ru-RU" sz="2400" dirty="0" err="1"/>
              <a:t>аутодеструктивного</a:t>
            </a:r>
            <a:r>
              <a:rPr lang="ru-RU" sz="2400" dirty="0"/>
              <a:t> поведения. </a:t>
            </a:r>
            <a:br>
              <a:rPr lang="ru-RU" sz="2400" dirty="0"/>
            </a:br>
            <a:r>
              <a:rPr lang="ru-RU" sz="2400" dirty="0"/>
              <a:t>	</a:t>
            </a:r>
          </a:p>
        </p:txBody>
      </p:sp>
      <p:sp>
        <p:nvSpPr>
          <p:cNvPr id="3" name="Объект 2">
            <a:extLst>
              <a:ext uri="{FF2B5EF4-FFF2-40B4-BE49-F238E27FC236}">
                <a16:creationId xmlns:a16="http://schemas.microsoft.com/office/drawing/2014/main" xmlns="" id="{42A0A9C4-95A2-4238-969E-B40B18D2AE83}"/>
              </a:ext>
            </a:extLst>
          </p:cNvPr>
          <p:cNvSpPr>
            <a:spLocks noGrp="1"/>
          </p:cNvSpPr>
          <p:nvPr>
            <p:ph idx="1"/>
          </p:nvPr>
        </p:nvSpPr>
        <p:spPr>
          <a:xfrm>
            <a:off x="3638746" y="273376"/>
            <a:ext cx="8300335" cy="6249971"/>
          </a:xfrm>
        </p:spPr>
        <p:txBody>
          <a:bodyPr>
            <a:normAutofit/>
          </a:bodyPr>
          <a:lstStyle/>
          <a:p>
            <a:pPr marL="0" indent="0">
              <a:buNone/>
            </a:pPr>
            <a:r>
              <a:rPr lang="ru-RU" dirty="0"/>
              <a:t>       1.                          Обсудите с подростком вопрос о возможности получения помощи от различных служб в ситуации, сопряженной с риском для жизни. </a:t>
            </a:r>
          </a:p>
          <a:p>
            <a:pPr marL="0" indent="0">
              <a:buNone/>
            </a:pPr>
            <a:r>
              <a:rPr lang="ru-RU" dirty="0"/>
              <a:t>2.	Проговорите с ним те номера телефонов, которыми он должен воспользоваться в ситуации, связанной с риском для жизни. </a:t>
            </a:r>
          </a:p>
          <a:p>
            <a:pPr marL="0" indent="0">
              <a:buNone/>
            </a:pPr>
            <a:r>
              <a:rPr lang="ru-RU" dirty="0"/>
              <a:t>3.	У ребенка должны быть рабочие номера телефонов, а также номера телефонов людей, которым вы доверяете. </a:t>
            </a:r>
          </a:p>
          <a:p>
            <a:pPr marL="0" indent="0">
              <a:buNone/>
            </a:pPr>
            <a:r>
              <a:rPr lang="ru-RU" dirty="0"/>
              <a:t>4.	Воспитывайте в ребенке привычку рассказывать вам не только о своих достижениях, но и о тревогах, сомнениях, страхах. </a:t>
            </a:r>
          </a:p>
          <a:p>
            <a:pPr marL="0" indent="0">
              <a:buNone/>
            </a:pPr>
            <a:r>
              <a:rPr lang="ru-RU" dirty="0"/>
              <a:t>5.	Анализируйте проблемные ситуации вместе с ребенком, рассматривайте различные варианты выхода из них. </a:t>
            </a:r>
          </a:p>
          <a:p>
            <a:pPr marL="0" indent="0">
              <a:buNone/>
            </a:pPr>
            <a:r>
              <a:rPr lang="ru-RU" dirty="0"/>
              <a:t>6.	Обсуждайте с ребенком примеры находчивости и мужества людей, сумевших выйти из трудной жизненной ситуации. </a:t>
            </a:r>
          </a:p>
          <a:p>
            <a:pPr marL="0" indent="0">
              <a:buNone/>
            </a:pPr>
            <a:r>
              <a:rPr lang="ru-RU" dirty="0"/>
              <a:t>7.	Не подвергайте критике и иронии поведение ребенка, если в какой-то ситуации он оказался слабым физически и морально, окажите поддержку, укажите возможные пути решения возникшей проблемы. </a:t>
            </a:r>
          </a:p>
          <a:p>
            <a:pPr marL="0" indent="0">
              <a:buNone/>
            </a:pPr>
            <a:r>
              <a:rPr lang="ru-RU" dirty="0"/>
              <a:t>8.	Организуйте досуг ребенка, запишите его в секцию, проявляйте интерес к его достижениям. </a:t>
            </a:r>
          </a:p>
          <a:p>
            <a:endParaRPr lang="ru-RU" dirty="0"/>
          </a:p>
        </p:txBody>
      </p:sp>
    </p:spTree>
    <p:extLst>
      <p:ext uri="{BB962C8B-B14F-4D97-AF65-F5344CB8AC3E}">
        <p14:creationId xmlns:p14="http://schemas.microsoft.com/office/powerpoint/2010/main" val="413641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Рамка">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Аспект">
  <a:themeElements>
    <a:clrScheme name="Другая 12">
      <a:dk1>
        <a:sysClr val="windowText" lastClr="000000"/>
      </a:dk1>
      <a:lt1>
        <a:sysClr val="window" lastClr="FFFFFF"/>
      </a:lt1>
      <a:dk2>
        <a:srgbClr val="2C3C43"/>
      </a:dk2>
      <a:lt2>
        <a:srgbClr val="EBEBEB"/>
      </a:lt2>
      <a:accent1>
        <a:srgbClr val="002060"/>
      </a:accent1>
      <a:accent2>
        <a:srgbClr val="00B050"/>
      </a:accent2>
      <a:accent3>
        <a:srgbClr val="00B050"/>
      </a:accent3>
      <a:accent4>
        <a:srgbClr val="000000"/>
      </a:accent4>
      <a:accent5>
        <a:srgbClr val="FFFF00"/>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Аспект">
  <a:themeElements>
    <a:clrScheme name="Другая 12">
      <a:dk1>
        <a:sysClr val="windowText" lastClr="000000"/>
      </a:dk1>
      <a:lt1>
        <a:sysClr val="window" lastClr="FFFFFF"/>
      </a:lt1>
      <a:dk2>
        <a:srgbClr val="2C3C43"/>
      </a:dk2>
      <a:lt2>
        <a:srgbClr val="EBEBEB"/>
      </a:lt2>
      <a:accent1>
        <a:srgbClr val="002060"/>
      </a:accent1>
      <a:accent2>
        <a:srgbClr val="00B050"/>
      </a:accent2>
      <a:accent3>
        <a:srgbClr val="00B050"/>
      </a:accent3>
      <a:accent4>
        <a:srgbClr val="000000"/>
      </a:accent4>
      <a:accent5>
        <a:srgbClr val="FFFF00"/>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TM03457475[[fn=Рамка]]</Template>
  <TotalTime>68</TotalTime>
  <Words>514</Words>
  <Application>Microsoft Office PowerPoint</Application>
  <PresentationFormat>Широкоэкранный</PresentationFormat>
  <Paragraphs>88</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14</vt:i4>
      </vt:variant>
    </vt:vector>
  </HeadingPairs>
  <TitlesOfParts>
    <vt:vector size="23" baseType="lpstr">
      <vt:lpstr>Arial</vt:lpstr>
      <vt:lpstr>Candara</vt:lpstr>
      <vt:lpstr>Corbel</vt:lpstr>
      <vt:lpstr>Trebuchet MS</vt:lpstr>
      <vt:lpstr>Wingdings 2</vt:lpstr>
      <vt:lpstr>Wingdings 3</vt:lpstr>
      <vt:lpstr>Рамка</vt:lpstr>
      <vt:lpstr>Аспект</vt:lpstr>
      <vt:lpstr>1_Аспект</vt:lpstr>
      <vt:lpstr>Родительское собрание «Роль семьи в оказании помощи подростку в кризисных ситуациях»</vt:lpstr>
      <vt:lpstr>Презентация PowerPoint</vt:lpstr>
      <vt:lpstr>Презентация PowerPoint</vt:lpstr>
      <vt:lpstr>Подростковый стресс. </vt:lpstr>
      <vt:lpstr>Физические признаки:  </vt:lpstr>
      <vt:lpstr>Поведенческие признаки:  </vt:lpstr>
      <vt:lpstr>Симптомы дезадаптации:  </vt:lpstr>
      <vt:lpstr>ОСТОРОЖНО! Подростковый суицид.</vt:lpstr>
      <vt:lpstr>Правила построения конструктивных взаимоотношений с подростком, проявляющим признаки аутодеструктивного поведения.   </vt:lpstr>
      <vt:lpstr>Правила построения конструктивных взаимоотношений с подростком, проявляющим признаки аутодеструктивного поведения. </vt:lpstr>
      <vt:lpstr>Телефоны доверия и горячих линий: </vt:lpstr>
      <vt:lpstr>Телефоны доверия и горячих линий:</vt:lpstr>
      <vt:lpstr>Противодействие опасному контенту в сети Интернет: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AnnaGerm87@gmail.com</dc:creator>
  <cp:lastModifiedBy>anchen</cp:lastModifiedBy>
  <cp:revision>9</cp:revision>
  <cp:lastPrinted>2022-11-15T13:39:19Z</cp:lastPrinted>
  <dcterms:created xsi:type="dcterms:W3CDTF">2020-10-20T07:28:15Z</dcterms:created>
  <dcterms:modified xsi:type="dcterms:W3CDTF">2022-11-15T13:39:34Z</dcterms:modified>
</cp:coreProperties>
</file>