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44C375-3680-4546-B213-B364E0A32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DF13AD0-40E1-4AC4-A1AE-1A52B29BD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01625E-063B-45E2-824D-25C81D872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C82B-0198-4EDE-9E09-4EBD5EF9D354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7390A1-10E0-4758-8840-BF9767B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82F1D9-D728-4783-B85A-9B108790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EB47-EB07-471E-9047-CAC4CF370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2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3CD881-D791-4524-A462-B9901C4C9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712603E-DE67-4BB0-8EDA-880C3149A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66CD8F-BAB3-437F-A94C-7F652F24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C82B-0198-4EDE-9E09-4EBD5EF9D354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113F8D-116B-4BDF-857F-BF0D292F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0DDB33-80A8-4E2E-8C57-A218F494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EB47-EB07-471E-9047-CAC4CF370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6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9B46282-8602-4785-AF0B-64E78A569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98C034B-63B6-43F8-A79F-B66922CA6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10C93E-6E59-4961-993E-04A096219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C82B-0198-4EDE-9E09-4EBD5EF9D354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62FB4B-2096-4D03-BD89-2B1605BD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84355B-DA7E-426A-9048-BACD57C8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EB47-EB07-471E-9047-CAC4CF370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37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69F06A-CABE-4ED0-980F-672A2321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8F8C35-15C0-4B0A-86BC-45842AE5A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EAA06A-2374-4178-93F3-335F4AE32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C82B-0198-4EDE-9E09-4EBD5EF9D354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3A524B-3968-4EF1-83AC-362C2658B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204B2E-5D46-4B0B-9248-A88D15C4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EB47-EB07-471E-9047-CAC4CF370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22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FB0A07-AB1E-4116-B1C9-B54E85CA5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B9ED90-C4F6-480E-B692-6EDA4411A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4B9C53-C9C6-4166-B856-A4F477AA0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C82B-0198-4EDE-9E09-4EBD5EF9D354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3964DC-5A8A-4D2D-8FC9-79D6790C1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C6E066-E19D-45A5-B915-0A2BA66F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EB47-EB07-471E-9047-CAC4CF370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77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E458ED-579C-4EBD-9A01-01DB1714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21028A-5BCD-4D3D-B0BF-AF52E2AC9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D1CF69F-D53B-41F1-8732-BDB38CFE8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8886C4-EBDC-411E-B0A1-144A9240E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C82B-0198-4EDE-9E09-4EBD5EF9D354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C8EECC-5248-4216-828D-DA4C9A23F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B56B0F-7BCD-4C14-AA67-3D58E07E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EB47-EB07-471E-9047-CAC4CF370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06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FA044C-98DC-4BA4-B020-CA18E414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62B467-914B-4C70-930B-F0AA70236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601AD0-6757-479F-B262-28E1C477A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23FFFBE-3AD0-43E3-A914-B942E9134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CDE33AC-27F8-45F5-88C3-A35AC1298F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E240C6D-01BA-4018-BD3B-086522BC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C82B-0198-4EDE-9E09-4EBD5EF9D354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8A55392-C4FD-4AB6-9439-13B729FE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F1A9F23-A244-4B6C-9C93-51337FE9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EB47-EB07-471E-9047-CAC4CF370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779C5D-4969-478A-84CF-299D556C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6C4EAEF-D065-454D-AAAD-127A0FF2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C82B-0198-4EDE-9E09-4EBD5EF9D354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DA550F-D812-40EA-8C70-8B317A74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3DDD799-5264-45D8-AE28-8D0628C5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EB47-EB07-471E-9047-CAC4CF370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1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6AF13C7-9166-4D93-953C-08A0C81D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C82B-0198-4EDE-9E09-4EBD5EF9D354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C3819D9-4331-4B4B-9694-1714EDC9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398329F-3EDC-49CA-A77B-C4E3253A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EB47-EB07-471E-9047-CAC4CF370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3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6AAAB9-2575-4C10-8ED3-B43E617C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094F47-72AC-427C-90AB-AC6AA1952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16071CA-3A27-4EBC-8332-AD6428D9B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01324A-2392-4852-8657-03C962190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C82B-0198-4EDE-9E09-4EBD5EF9D354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611DAD4-021D-4E64-A43A-364A4834C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CBB051-0B3D-49F0-8861-5CF5C53D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EB47-EB07-471E-9047-CAC4CF370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5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1ADDBA-FCA0-43AA-BBA4-57105A18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D17F591-24AB-4071-98EE-8FB020330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944B130-2DB7-46F6-8172-5789F430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9E2804-9590-41E1-B7D6-45E24097E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C82B-0198-4EDE-9E09-4EBD5EF9D354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39D4995-1D5E-4444-A87B-89A0CD2A2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207162A-8F4F-4136-9DD0-15B7AA80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EB47-EB07-471E-9047-CAC4CF370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7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FD7E2B-39AC-46D7-BDBE-782F00C23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0182ECF-CB83-4111-A04C-15DC1D0C9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088BB0-531B-4A7D-8326-8CDEC90CED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7C82B-0198-4EDE-9E09-4EBD5EF9D354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56FD97-7B8A-496C-A021-4CEF9B5E6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F9DAA4-2A4C-463F-B835-B57914896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6EB47-EB07-471E-9047-CAC4CF370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90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mag.ru/analitics/detail.php?ID=17969" TargetMode="External"/><Relationship Id="rId2" Type="http://schemas.openxmlformats.org/officeDocument/2006/relationships/hyperlink" Target="https://ru.wikipedia.org/wiki/%D0%A1%D0%B5%D1%80%D0%B2%D0%B5%D1%80_(%D0%B0%D0%BF%D0%BF%D0%B0%D1%80%D0%B0%D1%82%D0%BD%D0%BE%D0%B5_%D0%BE%D0%B1%D0%B5%D1%81%D0%BF%D0%B5%D1%87%D0%B5%D0%BD%D0%B8%D0%B5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%D0%BA%D0%B0%D1%80%D1%82%D0%B8%D0%BD%D0%BA%D0%B8&amp;oq=%D0%BA%D0%B0%D1%80%D1%82%D0%B8%D0%BD%D0%BA%D0%B8&amp;aqs=chrome..69i57j0j0i433j0i131i433j0j0i433j0l2.1708j0j9&amp;sourceid=chrome&amp;ie=UTF-8" TargetMode="External"/><Relationship Id="rId5" Type="http://schemas.openxmlformats.org/officeDocument/2006/relationships/hyperlink" Target="https://www.google.com/search?q=%D1%81%D0%B5%D1%80%D0%B2%D0%B5%D1%80%D1%8B&amp;sxsrf=ALeKk01hDtemg_9ohvDdbCQYRD1LpKua2g:1607355921043&amp;source=lnms&amp;tbm=isch&amp;sa=X&amp;ved=2ahUKEwjU1c21m7ztAhVR-yoKHUptDVIQ_AUoAXoECAYQAw&amp;biw=1366&amp;bih=695" TargetMode="External"/><Relationship Id="rId4" Type="http://schemas.openxmlformats.org/officeDocument/2006/relationships/hyperlink" Target="https://brigo.ru/catalog/servery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C96F66-5D21-479A-BA04-AAE551643E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Годовой проект на тему:</a:t>
            </a:r>
            <a:br>
              <a:rPr lang="ru-RU" b="1" dirty="0"/>
            </a:br>
            <a:r>
              <a:rPr lang="ru-RU" b="1" dirty="0"/>
              <a:t>«Сервер и его применение»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F6FC95F-4EA6-4601-AFC8-B0F221A2F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6523" y="3743706"/>
            <a:ext cx="9538952" cy="1655762"/>
          </a:xfrm>
        </p:spPr>
        <p:txBody>
          <a:bodyPr>
            <a:normAutofit/>
          </a:bodyPr>
          <a:lstStyle/>
          <a:p>
            <a:r>
              <a:rPr lang="ru-RU" sz="2000" i="1" u="sng" dirty="0"/>
              <a:t>Выполнил ученик 11Б класса:</a:t>
            </a:r>
          </a:p>
          <a:p>
            <a:r>
              <a:rPr lang="ru-RU" sz="2000" dirty="0"/>
              <a:t>Федосеев Яков Сергеевич</a:t>
            </a:r>
          </a:p>
          <a:p>
            <a:r>
              <a:rPr lang="ru-RU" sz="2000" i="1" u="sng" dirty="0"/>
              <a:t>Руководитель проекта – учитель высшей категории информатики и ИКТ:</a:t>
            </a:r>
          </a:p>
          <a:p>
            <a:r>
              <a:rPr lang="ru-RU" sz="2000" dirty="0" err="1"/>
              <a:t>Парахневич</a:t>
            </a:r>
            <a:r>
              <a:rPr lang="ru-RU" sz="2000" dirty="0"/>
              <a:t> Оксана Александровна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DDEFF0-2B9C-4A1C-8E62-B12C3C7896B5}"/>
              </a:ext>
            </a:extLst>
          </p:cNvPr>
          <p:cNvSpPr txBox="1"/>
          <p:nvPr/>
        </p:nvSpPr>
        <p:spPr>
          <a:xfrm>
            <a:off x="1826653" y="244698"/>
            <a:ext cx="853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u="sng" dirty="0"/>
              <a:t>Муниципальное бюджетное общеобразовательное учреждение </a:t>
            </a:r>
            <a:r>
              <a:rPr lang="ru-RU" i="1" u="sng" dirty="0" err="1"/>
              <a:t>г.о</a:t>
            </a:r>
            <a:r>
              <a:rPr lang="ru-RU" i="1" u="sng" dirty="0"/>
              <a:t>. Лобни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EAE0C3-EC8A-46AA-9608-3A4E475260C9}"/>
              </a:ext>
            </a:extLst>
          </p:cNvPr>
          <p:cNvSpPr txBox="1"/>
          <p:nvPr/>
        </p:nvSpPr>
        <p:spPr>
          <a:xfrm>
            <a:off x="3046926" y="6428636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2020-2021 </a:t>
            </a:r>
            <a:r>
              <a:rPr lang="ru-RU" i="1" dirty="0" err="1"/>
              <a:t>г.г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368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380B61-BEEA-4A75-B1C9-E7EA5E5CD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6381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«Беспроводной» сервер: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своей простейшей интерпретации такой компьютер может представлять собой типичный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-сервер или сервер приложений, который просто знает, как передавать документы, составленные на стандартном для беспроводных устройств языке. Часто в качестве такого языка выступает </a:t>
            </a:r>
            <a:r>
              <a:rPr lang="ru-RU" sz="2400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Wireless</a:t>
            </a:r>
            <a:r>
              <a:rPr lang="ru-RU" sz="2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Markup</a:t>
            </a:r>
            <a:r>
              <a:rPr lang="ru-RU" sz="2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ru-RU" sz="2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(WML)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Адаптация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-сервера для работы в качестве беспроводного сервера, способного обрабатывать документы WML-типа, обычно сводится просто к тому, чтобы обучить сервер распознаванию этих документов. </a:t>
            </a:r>
            <a:endParaRPr lang="ru-RU" sz="3600" dirty="0"/>
          </a:p>
        </p:txBody>
      </p:sp>
      <p:pic>
        <p:nvPicPr>
          <p:cNvPr id="7170" name="Picture 2" descr="WAP и ASP - часть I">
            <a:extLst>
              <a:ext uri="{FF2B5EF4-FFF2-40B4-BE49-F238E27FC236}">
                <a16:creationId xmlns:a16="http://schemas.microsoft.com/office/drawing/2014/main" xmlns="" id="{50DA27C8-5E8A-4194-83C8-0E28D6978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659" y="4060493"/>
            <a:ext cx="3810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1_2.htm">
            <a:extLst>
              <a:ext uri="{FF2B5EF4-FFF2-40B4-BE49-F238E27FC236}">
                <a16:creationId xmlns:a16="http://schemas.microsoft.com/office/drawing/2014/main" xmlns="" id="{1431F8E3-54FA-418C-A76F-2A0C03820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5" y="4060493"/>
            <a:ext cx="7139459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39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8E4202-CF0A-4CD6-98D7-4D0368C8B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543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Прокси-серверы: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Две основные функции этого компьютера заключаются в следующем. Во-первых, он действует как посредник, помогая пользователям получить информацию из Интернета и при этом обеспечивая защиту сети. Во-вторых, прокси-сервер может сохранять часто запрашиваемую информацию в кэш-памяти на локальном диске, быстро доставляя ее пользователям без повторного обращения к Интернету.</a:t>
            </a:r>
            <a:endParaRPr lang="ru-RU" sz="3600" dirty="0"/>
          </a:p>
        </p:txBody>
      </p:sp>
      <p:pic>
        <p:nvPicPr>
          <p:cNvPr id="8194" name="Picture 2" descr="Что такое прокси-сервер и зачем нужен? — HideMy.name">
            <a:extLst>
              <a:ext uri="{FF2B5EF4-FFF2-40B4-BE49-F238E27FC236}">
                <a16:creationId xmlns:a16="http://schemas.microsoft.com/office/drawing/2014/main" xmlns="" id="{72FAE397-A237-471A-9115-427272A7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59" y="3287563"/>
            <a:ext cx="6375780" cy="357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Стикеры Телеграмм - Губка Боб">
            <a:extLst>
              <a:ext uri="{FF2B5EF4-FFF2-40B4-BE49-F238E27FC236}">
                <a16:creationId xmlns:a16="http://schemas.microsoft.com/office/drawing/2014/main" xmlns="" id="{269604BC-B412-4F30-8C69-805547BBF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12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754C89-C92E-4A73-A51A-63EE0C14C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19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Брандмауэры: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Прокси-серверы можно сконфигурировать так, что они будут принимать или отвергать определенные типы сетевых запросов, поступающие как из локальной сети, так и из Интернета. В такой конфигурации прокси-сервер становится 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межсетевым экраном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брандмауэром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600" dirty="0"/>
          </a:p>
        </p:txBody>
      </p:sp>
      <p:pic>
        <p:nvPicPr>
          <p:cNvPr id="9218" name="Picture 2" descr="Брандмауэр Windows — Википедия">
            <a:extLst>
              <a:ext uri="{FF2B5EF4-FFF2-40B4-BE49-F238E27FC236}">
                <a16:creationId xmlns:a16="http://schemas.microsoft.com/office/drawing/2014/main" xmlns="" id="{CA831FA8-8D36-4D8A-945B-E33C0F68F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13733"/>
            <a:ext cx="3174242" cy="317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одключение хранилища данных отчетов через брандмауэр | Microsoft Docs">
            <a:extLst>
              <a:ext uri="{FF2B5EF4-FFF2-40B4-BE49-F238E27FC236}">
                <a16:creationId xmlns:a16="http://schemas.microsoft.com/office/drawing/2014/main" xmlns="" id="{AEA46BC7-46B9-4018-BA18-0C00C809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77" y="2980686"/>
            <a:ext cx="6008924" cy="374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58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D4CEC2-CCDA-4E0D-AACF-66545E1AA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Практическая работа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8E7A32-F667-4D2C-965A-FAE846D95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ru-RU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работы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собрать сервер своими руками и понять как он устроен.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работы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Подобрать все комплектующие;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Собрать всё и проверить цепь;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Собрать все комплектующие воедино и подключить монитор, чтобы можно было проверить настройки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bios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загрузочный диск из флэшки с дистрибутивом ОС;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Накатить систему на сервер;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Написать программу – тестер –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telegram bot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показать прямое назначение сервера.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Сделать официальный запуск во время защиты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98941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B43194-16C9-436A-B06F-FE6DA77F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Ход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2751B1-6403-4ADA-A3F6-5B445D555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того, чтобы собрать свой сервер мне сначала пришлось обратиться к своему научному руководителю (Оксане Александровне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Парахневич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С её помощью я достал все комплектующие: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Две материнские платы, ни одна из которых мне не подошла, т.к. они были очень старые;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Жёсткий диск;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Шлейфы для подключения;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Видеокарту;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6711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7E8479C3-0E0E-41F2-8A07-C4E29168D1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3" y="187893"/>
            <a:ext cx="2385231" cy="318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C5E99F3D-AF3B-4DF0-BEE0-C65643FAF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66" y="0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xmlns="" id="{2B79E297-9F0E-4640-8F69-BA248CA3F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3" b="24776"/>
          <a:stretch/>
        </p:blipFill>
        <p:spPr bwMode="auto">
          <a:xfrm>
            <a:off x="288032" y="3532021"/>
            <a:ext cx="3929125" cy="313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xmlns="" id="{BC0EDF75-68F9-4062-9D8A-B4A51FCF6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3" b="8657"/>
          <a:stretch/>
        </p:blipFill>
        <p:spPr bwMode="auto">
          <a:xfrm>
            <a:off x="7306238" y="187893"/>
            <a:ext cx="4424993" cy="38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xmlns="" id="{536953FC-5077-45AB-949D-40F96938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14" y="2749791"/>
            <a:ext cx="2940237" cy="39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Набор стикеров для Telegram «Губка Боб Квадратные Штаны» | Губка боб, Милые  каракули, Патрик стар">
            <a:extLst>
              <a:ext uri="{FF2B5EF4-FFF2-40B4-BE49-F238E27FC236}">
                <a16:creationId xmlns:a16="http://schemas.microsoft.com/office/drawing/2014/main" xmlns="" id="{C3C6360E-414E-465A-8132-C731C27FC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350" y="4950489"/>
            <a:ext cx="1719618" cy="17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85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3D656B1A-01E7-44BB-BD28-22AC0F3FA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1" b="32924"/>
          <a:stretch/>
        </p:blipFill>
        <p:spPr bwMode="auto">
          <a:xfrm>
            <a:off x="-19" y="10"/>
            <a:ext cx="12192000" cy="685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5B5CB5-3616-4814-80E6-E163DBC0D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99" y="481479"/>
            <a:ext cx="5272888" cy="2300909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Далее, я подумал, что нет смысла собирать весь сервер сразу и заниматься ПО, если комплектующие не работают. Я решил собрать небольшую цепь и проверить работает она или нет. Может быть где-то есть «пробоины», или где-то не течёт ток. Поэтому я занялся именно этим вопросом.</a:t>
            </a:r>
          </a:p>
        </p:txBody>
      </p:sp>
      <p:sp>
        <p:nvSpPr>
          <p:cNvPr id="11270" name="Freeform 49">
            <a:extLst>
              <a:ext uri="{FF2B5EF4-FFF2-40B4-BE49-F238E27FC236}">
                <a16:creationId xmlns:a16="http://schemas.microsoft.com/office/drawing/2014/main" xmlns="" id="{EF9B8DF2-C3F5-49A2-94D2-F7B65A0F1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F9AA9941-20A8-4BD8-B568-05EEB9EA8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" r="-2" b="7228"/>
          <a:stretch/>
        </p:blipFill>
        <p:spPr bwMode="auto">
          <a:xfrm>
            <a:off x="6893344" y="760562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559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D657A4-1C81-45DD-9912-9ABC2E655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723"/>
            <a:ext cx="10515600" cy="1408895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Теперь, когда всё «вроде как» работало, я решил подключить монитор, чтобы загрузить среду настройки системы «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BIOS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В данной системе я разобрался как установить ОС с флэшки и начал заниматься поиском дистрибутивов для моей ОС.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372080BF-FA59-4188-B51B-3D8087093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5"/>
          <a:stretch/>
        </p:blipFill>
        <p:spPr bwMode="auto">
          <a:xfrm>
            <a:off x="712811" y="1719618"/>
            <a:ext cx="4910067" cy="490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xmlns="" id="{58A62F2F-122F-48BF-A140-FE6EAC1FF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4" b="3402"/>
          <a:stretch/>
        </p:blipFill>
        <p:spPr bwMode="auto">
          <a:xfrm>
            <a:off x="6210300" y="1719618"/>
            <a:ext cx="5143500" cy="490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2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E0A47B9-CF18-432A-9786-DFBAAEB12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4444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F96718-09E9-4840-900B-39FA253CF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242"/>
            <a:ext cx="10515600" cy="2955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</a:t>
            </a:r>
            <a:r>
              <a:rPr lang="ru-RU" b="1" u="sng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Rufus</a:t>
            </a:r>
            <a:r>
              <a:rPr lang="ru-RU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(это бесплатное портативное приложение с открытым исходным кодом для </a:t>
            </a:r>
            <a:r>
              <a:rPr lang="ru-RU" b="1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Microsoft</a:t>
            </a:r>
            <a:r>
              <a:rPr lang="ru-RU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Windows</a:t>
            </a:r>
            <a:r>
              <a:rPr lang="ru-RU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которое можно использовать для форматирования и создания загрузочных USB-накопителей или </a:t>
            </a:r>
            <a:r>
              <a:rPr lang="ru-RU" b="1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</a:t>
            </a:r>
            <a:r>
              <a:rPr lang="ru-RU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USB) я сделал из своей флэшки портативный загрузочный диск. Теперь, по части «железа», мне оставалось только накатить систему на сервер и заняться разработкой тестовой программы (</a:t>
            </a:r>
            <a:r>
              <a:rPr lang="en-US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telegram</a:t>
            </a:r>
            <a:r>
              <a:rPr lang="ru-RU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</a:t>
            </a:r>
            <a:r>
              <a:rPr lang="ru-RU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072293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D66CC1-3E39-4A63-BC35-ACFEEA18B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Telegram-bot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82EB4E4-BC34-47FB-B42D-E1E77C007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918" y="1948455"/>
            <a:ext cx="6626287" cy="43513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3673D8-712F-4494-9B08-2F6CC4E90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927" y="260934"/>
            <a:ext cx="2872783" cy="536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8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D1157F-DE98-4120-A17D-B9C392A86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Содержание проекта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B02D8B-C179-417B-8F50-C49B3F659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/>
              <a:t>1. Цель и задачи проекта:</a:t>
            </a:r>
          </a:p>
          <a:p>
            <a:pPr marL="0" indent="0">
              <a:buNone/>
            </a:pPr>
            <a:r>
              <a:rPr lang="ru-RU" sz="2400"/>
              <a:t>	а) цель и задачи проекта;</a:t>
            </a:r>
          </a:p>
          <a:p>
            <a:pPr marL="0" indent="0">
              <a:buNone/>
            </a:pPr>
            <a:r>
              <a:rPr lang="ru-RU" sz="2400"/>
              <a:t>	б) гипотеза проекта</a:t>
            </a:r>
          </a:p>
          <a:p>
            <a:pPr marL="0" indent="0">
              <a:buNone/>
            </a:pPr>
            <a:r>
              <a:rPr lang="ru-RU" sz="2400"/>
              <a:t>2. Что такое сервер: </a:t>
            </a:r>
          </a:p>
          <a:p>
            <a:pPr marL="0" indent="0">
              <a:buNone/>
            </a:pPr>
            <a:r>
              <a:rPr lang="ru-RU" sz="2400"/>
              <a:t>	а) Глоссарий;</a:t>
            </a:r>
          </a:p>
          <a:p>
            <a:pPr marL="0" indent="0">
              <a:buNone/>
            </a:pPr>
            <a:r>
              <a:rPr lang="ru-RU" sz="2400"/>
              <a:t>	б) </a:t>
            </a:r>
            <a:r>
              <a:rPr lang="ru-RU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серверов и их назначение</a:t>
            </a:r>
            <a:endParaRPr lang="ru-RU" sz="2400"/>
          </a:p>
          <a:p>
            <a:pPr marL="0" indent="0">
              <a:buNone/>
            </a:pPr>
            <a:r>
              <a:rPr lang="ru-RU" sz="2400"/>
              <a:t>3. Практическая часть:</a:t>
            </a:r>
          </a:p>
          <a:p>
            <a:pPr marL="0" indent="0">
              <a:buNone/>
            </a:pPr>
            <a:r>
              <a:rPr lang="ru-RU" sz="2400"/>
              <a:t>	а) Цель и задачи практической работы</a:t>
            </a:r>
          </a:p>
          <a:p>
            <a:pPr marL="0" indent="0">
              <a:buNone/>
            </a:pPr>
            <a:r>
              <a:rPr lang="ru-RU" sz="2400"/>
              <a:t>	б) Ход работы</a:t>
            </a:r>
          </a:p>
          <a:p>
            <a:pPr marL="0" indent="0">
              <a:buNone/>
            </a:pPr>
            <a:r>
              <a:rPr lang="ru-RU" sz="2400"/>
              <a:t>	в) Вывод</a:t>
            </a:r>
          </a:p>
          <a:p>
            <a:pPr marL="0" indent="0">
              <a:buNone/>
            </a:pPr>
            <a:r>
              <a:rPr lang="ru-RU" sz="2400"/>
              <a:t>4. Вывод</a:t>
            </a:r>
          </a:p>
          <a:p>
            <a:pPr marL="0" indent="0">
              <a:buNone/>
            </a:pPr>
            <a:r>
              <a:rPr lang="ru-RU" sz="2400"/>
              <a:t>6. Источники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59203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24CB9E-B5CF-4675-8493-EC6519AE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Для работы с файловой системой я использовал </a:t>
            </a:r>
            <a:r>
              <a:rPr lang="ru-RU" sz="2800" b="1" dirty="0" err="1"/>
              <a:t>js</a:t>
            </a:r>
            <a:r>
              <a:rPr lang="ru-RU" sz="2800" b="1" dirty="0"/>
              <a:t> FS </a:t>
            </a:r>
            <a:r>
              <a:rPr lang="ru-RU" sz="2400" dirty="0"/>
              <a:t>— Файловая система От автора: </a:t>
            </a:r>
            <a:r>
              <a:rPr lang="ru-RU" sz="2400" dirty="0" err="1"/>
              <a:t>Node</a:t>
            </a:r>
            <a:r>
              <a:rPr lang="ru-RU" sz="2400" dirty="0"/>
              <a:t> реализует ввод/вывод файлов с использованием простых оболочек для стандартных функций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4FCFAD4-A4DA-4A70-A366-C6A4D5DB6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27539"/>
            <a:ext cx="8579233" cy="44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9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025AD2-87DB-4C01-93AC-40C9A8C1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итоге, я получил ровно 2021 строчку кода.</a:t>
            </a:r>
            <a:br>
              <a:rPr lang="ru-RU" dirty="0"/>
            </a:br>
            <a:r>
              <a:rPr lang="ru-RU" dirty="0"/>
              <a:t>Честно, я ничего не подгонял…..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EAA02F5-A5CF-42F1-BC81-B2212822C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83642"/>
            <a:ext cx="6549799" cy="1773640"/>
          </a:xfrm>
          <a:prstGeom prst="rect">
            <a:avLst/>
          </a:prstGeom>
        </p:spPr>
      </p:pic>
      <p:pic>
        <p:nvPicPr>
          <p:cNvPr id="13314" name="Picture 2" descr="I love Javascript&quot; iPad Case &amp; Skin by alexpng | Redbubble">
            <a:extLst>
              <a:ext uri="{FF2B5EF4-FFF2-40B4-BE49-F238E27FC236}">
                <a16:creationId xmlns:a16="http://schemas.microsoft.com/office/drawing/2014/main" xmlns="" id="{4C2A9151-B921-4C11-9ACF-4CA4CCC38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028" y="2620370"/>
            <a:ext cx="3299071" cy="404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94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D21ECE-AE49-4718-95AA-B6456FB03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 по практической работе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868328-258E-41CB-80F0-C0FC01A25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3172"/>
            <a:ext cx="10515600" cy="3701718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Выполнив практическую часть своего проекта, я узнал много нового и интересного. Я считаю, что смог достичь своей цели: я собрал сервер своими руками и понял, как он устроен. Также, считаю, что выполнил все поставленные задачи. Если вы никогда не собирали свой ПК или не участвовали в сборке у друга, то вы многое потеряли. Скажу честно, это очень интересно и увлекательно. Когда ты сидишь неделями и пытаешься собрать цепь, а затем и весь сервер своими руками, и когда всё работает, и ты видишь на экране значок загрузки системы. Это очень круто. Советую всем попробовать!</a:t>
            </a:r>
          </a:p>
        </p:txBody>
      </p:sp>
      <p:pic>
        <p:nvPicPr>
          <p:cNvPr id="2050" name="Picture 2" descr="Набор стикеров для Telegram «Губка Боб»">
            <a:extLst>
              <a:ext uri="{FF2B5EF4-FFF2-40B4-BE49-F238E27FC236}">
                <a16:creationId xmlns:a16="http://schemas.microsoft.com/office/drawing/2014/main" xmlns="" id="{557D8C40-219E-4BFB-84FD-C72D6136D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3011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08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BBF52D-7F6B-4AB3-9B54-B2835DFB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ru-RU"/>
              <a:t>Вывод: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E157C1-EA46-425C-8D06-05828CC1B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4213222"/>
          </a:xfrm>
        </p:spPr>
        <p:txBody>
          <a:bodyPr anchor="t">
            <a:normAutofit/>
          </a:bodyPr>
          <a:lstStyle/>
          <a:p>
            <a:r>
              <a:rPr lang="ru-RU" sz="1600" b="1" dirty="0"/>
              <a:t>Выполнив этот проект, я узнал много нового и интересного. Выполнил все свои задачи: </a:t>
            </a:r>
            <a:r>
              <a:rPr lang="ru-RU" sz="1600" b="1" dirty="0">
                <a:cs typeface="Times New Roman" panose="02020603050405020304" pitchFamily="18" charset="0"/>
              </a:rPr>
              <a:t>я и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зучил и проанализировал возможную литературу по данной теме проекта, разобрался в устройстве сервера и его ПО, выполнил практическую работу: собрал сервер и создал подобие хостинга, написав простого </a:t>
            </a: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telegram 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бота.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Также я п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одготовил самую важную и интересную информацию в виде презентации-доклада и выступил с ней. </a:t>
            </a:r>
          </a:p>
          <a:p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Могу смело сказать что цель проекта достигнута! Что касается моих гипотез, то отвечая честно, могу сказать, сервер собрать и запустить не так уж и сложно, но имеются определённые мелочи, о которых нужно всегда помнить! Аналогично, могу подтвердить справедливость первой гипотезы: сервер – простой компьютер с «особой начинкой».</a:t>
            </a:r>
          </a:p>
        </p:txBody>
      </p:sp>
      <p:sp>
        <p:nvSpPr>
          <p:cNvPr id="3081" name="Freeform: Shape 70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Набор стикеров для Telegram «Губка Боб» | Рисунки персонажа дисней, Губка  боб, Мультфильмы">
            <a:extLst>
              <a:ext uri="{FF2B5EF4-FFF2-40B4-BE49-F238E27FC236}">
                <a16:creationId xmlns:a16="http://schemas.microsoft.com/office/drawing/2014/main" xmlns="" id="{4946F1A5-039C-4675-AE1D-D97453768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" r="3137" b="2"/>
          <a:stretch/>
        </p:blipFill>
        <p:spPr bwMode="auto">
          <a:xfrm>
            <a:off x="6936377" y="-2"/>
            <a:ext cx="5255623" cy="5461412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5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D348F3-68AC-45F0-988E-3AD3CB91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информации: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C16D72-356C-4F57-B744-C8B635DDE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6071"/>
            <a:ext cx="10515600" cy="3922032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https://ru.wikipedia.org/wiki/%D0%A1%D0%B5%D1%80%D0%B2%D0%B5%D1%80_(%D0%B0%D0%BF%D0%BF%D0%B0%D1%80%D0%B0%D1%82%D0%BD%D0%BE%D0%B5_%D0%BE%D0%B1%D0%B5%D1%81%D0%BF%D0%B5%D1%87%D0%B5%D0%BD%D0%B8%D0%B5)</a:t>
            </a:r>
            <a:endParaRPr lang="ru-RU" sz="1800" dirty="0"/>
          </a:p>
          <a:p>
            <a:r>
              <a:rPr lang="en-US" sz="1800" dirty="0">
                <a:hlinkClick r:id="rId3"/>
              </a:rPr>
              <a:t>https://www.iemag.ru/analitics/detail.php?ID=17969</a:t>
            </a:r>
            <a:endParaRPr lang="ru-RU" sz="1800" dirty="0"/>
          </a:p>
          <a:p>
            <a:r>
              <a:rPr lang="en-US" sz="1800" dirty="0">
                <a:hlinkClick r:id="rId4"/>
              </a:rPr>
              <a:t>https://brigo.ru/catalog/servery/</a:t>
            </a:r>
            <a:endParaRPr lang="ru-RU" sz="1800" dirty="0"/>
          </a:p>
          <a:p>
            <a:r>
              <a:rPr lang="en-US" sz="1800" dirty="0">
                <a:hlinkClick r:id="rId5"/>
              </a:rPr>
              <a:t>https://www.google.com/search?q=%D1%81%D0%B5%D1%80%D0%B2%D0%B5%D1%80%D1%8B&amp;sxsrf=ALeKk01hDtemg_9ohvDdbCQYRD1LpKua2g:1607355921043&amp;source=lnms&amp;tbm=isch&amp;sa=X&amp;ved=2ahUKEwjU1c21m7ztAhVR-yoKHUptDVIQ_AUoAXoECAYQAw&amp;biw=1366&amp;bih=695</a:t>
            </a:r>
            <a:endParaRPr lang="ru-RU" sz="1800" dirty="0"/>
          </a:p>
          <a:p>
            <a:r>
              <a:rPr lang="en-US" sz="1800" dirty="0">
                <a:hlinkClick r:id="rId6"/>
              </a:rPr>
              <a:t>https://www.google.com/</a:t>
            </a:r>
            <a:r>
              <a:rPr lang="en-US" sz="1800" dirty="0" err="1">
                <a:hlinkClick r:id="rId6"/>
              </a:rPr>
              <a:t>search?q</a:t>
            </a:r>
            <a:r>
              <a:rPr lang="en-US" sz="1800" dirty="0">
                <a:hlinkClick r:id="rId6"/>
              </a:rPr>
              <a:t>=%D0%BA%D0%B0%D1%80%D1%82%D0%B8%D0%BD%D0%BA%D0%B8&amp;oq=%D0%BA%D0%B0%D1%80%D1%82%D0%B8%D0%BD%D0%BA%D0%B8&amp;aqs=chrome..69i57j0j0i433j0i131i433j0j0i433j0l2.1708j0j9&amp;sourceid=</a:t>
            </a:r>
            <a:r>
              <a:rPr lang="en-US" sz="1800" dirty="0" err="1">
                <a:hlinkClick r:id="rId6"/>
              </a:rPr>
              <a:t>chrome&amp;ie</a:t>
            </a:r>
            <a:r>
              <a:rPr lang="en-US" sz="1800" dirty="0">
                <a:hlinkClick r:id="rId6"/>
              </a:rPr>
              <a:t>=UTF-8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166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81E17B-90CB-4CAE-A6F1-09C5F5A37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5887"/>
            <a:ext cx="10515600" cy="891449"/>
          </a:xfrm>
        </p:spPr>
        <p:txBody>
          <a:bodyPr>
            <a:normAutofit/>
          </a:bodyPr>
          <a:lstStyle/>
          <a:p>
            <a:r>
              <a:rPr lang="ru-RU" sz="4000" i="1" u="sng"/>
              <a:t>Спасибо за внимание!</a:t>
            </a:r>
            <a:endParaRPr lang="ru-RU" sz="4000" i="1" u="sng" dirty="0"/>
          </a:p>
        </p:txBody>
      </p:sp>
      <p:pic>
        <p:nvPicPr>
          <p:cNvPr id="1026" name="Picture 2" descr="Стикеры Губка Боб | | Бесплатные стикеры - коллекция стикеров вк, телеграм,  вайбер.">
            <a:extLst>
              <a:ext uri="{FF2B5EF4-FFF2-40B4-BE49-F238E27FC236}">
                <a16:creationId xmlns:a16="http://schemas.microsoft.com/office/drawing/2014/main" xmlns="" id="{F30C9D99-6559-463B-AB80-99B0E5CB5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377" y="748936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8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91586F-EB6B-4733-9CBA-21426478A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задачи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A036CB-E689-471D-A9F7-D8E48300E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наиболее подробно рассказать о том, что такое сервер и для чего он нужен.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и проанализировать возможную литературу по данной теме проекта;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Разобраться в устройстве сервера и его ПО;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Выполнить практическую работу: собрать сервер и создать подобие хостинга, написав простого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telegram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бота;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Подготовить самую важную и интересную информацию в виде презентации-доклада и выступить с ней.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3421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D6CB84-E8CF-45A5-9178-682F9C2C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Гипотезы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DB37BA-D665-4BAE-8148-B81768AEB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561" y="2163796"/>
            <a:ext cx="7418696" cy="265084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 1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сервер – это простой компьютер с особой вычислительной мощностью;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 2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собрать сервер и запустить его самому очень просто («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бризи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лемон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сквизи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»)</a:t>
            </a:r>
          </a:p>
          <a:p>
            <a:endParaRPr lang="ru-RU" sz="3200" dirty="0"/>
          </a:p>
        </p:txBody>
      </p:sp>
      <p:pic>
        <p:nvPicPr>
          <p:cNvPr id="1032" name="Picture 8" descr="Набор стикеров для Telegram «Губка Боб Квадратные Штаны» - vozeli.com">
            <a:extLst>
              <a:ext uri="{FF2B5EF4-FFF2-40B4-BE49-F238E27FC236}">
                <a16:creationId xmlns:a16="http://schemas.microsoft.com/office/drawing/2014/main" xmlns="" id="{F91DB063-238C-4BA2-9BBA-E80997E34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20" y="3136399"/>
            <a:ext cx="2836459" cy="335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85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C7935E-7069-4E6B-904B-2E580198B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сервер?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4780D5-41D9-4421-ACE2-5D9C32E9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Сервер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(от англ.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служить) — выделенный или специализированный компьютер </a:t>
            </a:r>
            <a:r>
              <a:rPr lang="ru-RU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выполнения сервисного программного обеспечения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Сервером называется </a:t>
            </a:r>
            <a:r>
              <a:rPr lang="ru-RU" sz="2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компьютер, выделенный из группы персональных компьютеров (или рабочих станций) для выполнения какой-либо сервисной задачи без непосредственного участия человека.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2052" name="Picture 4" descr="Стикеры Телеграмм - Губка Боб">
            <a:extLst>
              <a:ext uri="{FF2B5EF4-FFF2-40B4-BE49-F238E27FC236}">
                <a16:creationId xmlns:a16="http://schemas.microsoft.com/office/drawing/2014/main" xmlns="" id="{6DC00C88-AD9E-4B07-AFD7-212EA071F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636" y="4143233"/>
            <a:ext cx="2714767" cy="271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амый мощный сервер на восьмиядерных «Эльбрусах» запущен в серийное  производство - CNews">
            <a:extLst>
              <a:ext uri="{FF2B5EF4-FFF2-40B4-BE49-F238E27FC236}">
                <a16:creationId xmlns:a16="http://schemas.microsoft.com/office/drawing/2014/main" xmlns="" id="{0C03ABC0-EC11-4CDC-B870-3719227E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968" y="3789650"/>
            <a:ext cx="5149000" cy="27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14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37EF30-5BBF-483B-AAE4-D39953170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46" y="220618"/>
            <a:ext cx="10515600" cy="1325563"/>
          </a:xfrm>
        </p:spPr>
        <p:txBody>
          <a:bodyPr/>
          <a:lstStyle/>
          <a:p>
            <a:r>
              <a:rPr lang="ru-RU" dirty="0"/>
              <a:t>Классификация серверов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FD882C-7517-4525-8941-F0429FCF4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46" y="1778803"/>
            <a:ext cx="10515600" cy="903927"/>
          </a:xfrm>
        </p:spPr>
        <p:txBody>
          <a:bodyPr>
            <a:normAutofit/>
          </a:bodyPr>
          <a:lstStyle/>
          <a:p>
            <a:r>
              <a:rPr lang="ru-RU" sz="2400" dirty="0"/>
              <a:t>Так как видов серверов очень много, расскажу про самые популярные и востребованные их версии:</a:t>
            </a:r>
            <a:endParaRPr lang="en-US" sz="2400" dirty="0"/>
          </a:p>
        </p:txBody>
      </p:sp>
      <p:pic>
        <p:nvPicPr>
          <p:cNvPr id="3074" name="Picture 2" descr="Веб-сервер">
            <a:extLst>
              <a:ext uri="{FF2B5EF4-FFF2-40B4-BE49-F238E27FC236}">
                <a16:creationId xmlns:a16="http://schemas.microsoft.com/office/drawing/2014/main" xmlns="" id="{1E0CD8E5-12F7-48FC-B7F6-B8145BC63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055" y="2682730"/>
            <a:ext cx="5257800" cy="381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87BEBD-1785-49AB-AB24-A12BA8A09FFF}"/>
              </a:ext>
            </a:extLst>
          </p:cNvPr>
          <p:cNvSpPr txBox="1"/>
          <p:nvPr/>
        </p:nvSpPr>
        <p:spPr>
          <a:xfrm>
            <a:off x="439146" y="3147974"/>
            <a:ext cx="5257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u="sng" dirty="0" err="1"/>
              <a:t>Web</a:t>
            </a:r>
            <a:r>
              <a:rPr lang="ru-RU" sz="2400" b="1" u="sng" dirty="0"/>
              <a:t>-серверы:</a:t>
            </a:r>
          </a:p>
          <a:p>
            <a:pPr marL="0" indent="0">
              <a:buNone/>
            </a:pPr>
            <a:r>
              <a:rPr lang="ru-RU" sz="2400" dirty="0" err="1"/>
              <a:t>Web</a:t>
            </a:r>
            <a:r>
              <a:rPr lang="ru-RU" sz="2400" dirty="0"/>
              <a:t>-сервер похож на роботизированный буфет. Клиент запрашивает у него нечто — в нашем случае файл, — а </a:t>
            </a:r>
            <a:r>
              <a:rPr lang="ru-RU" sz="2400" dirty="0" err="1"/>
              <a:t>Web</a:t>
            </a:r>
            <a:r>
              <a:rPr lang="ru-RU" sz="2400" dirty="0"/>
              <a:t>-сервер получает этот файл и пересылает его клиенту.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096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8003A6-10FC-4E82-9936-7AA83383F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355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/>
              <a:t>Серверы приложений:</a:t>
            </a:r>
          </a:p>
          <a:p>
            <a:r>
              <a:rPr lang="ru-RU" sz="2400" dirty="0"/>
              <a:t>Для сервера приложений характерны расширенные возможности обработки информации, а взаимодействие с клиентом становится подобным работе приложения. В маркетинге термином «сервер приложений» обычно обозначают предлагаемое продавцами комплексное решение, которое содержит все требуемые компоненты технологий.</a:t>
            </a:r>
          </a:p>
        </p:txBody>
      </p:sp>
      <p:pic>
        <p:nvPicPr>
          <p:cNvPr id="4098" name="Picture 2" descr="Серверы приложений | Сетевые технологии">
            <a:extLst>
              <a:ext uri="{FF2B5EF4-FFF2-40B4-BE49-F238E27FC236}">
                <a16:creationId xmlns:a16="http://schemas.microsoft.com/office/drawing/2014/main" xmlns="" id="{00EB1FC1-749D-408C-9C31-4D62023F0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35" y="2939475"/>
            <a:ext cx="8361529" cy="369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75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5A0E28-1356-45E0-B21C-220F48DF5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732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/>
              <a:t>Серверы баз данных:</a:t>
            </a:r>
          </a:p>
          <a:p>
            <a:r>
              <a:rPr lang="ru-RU" sz="2400" dirty="0"/>
              <a:t>Серверы баз данных используются для обработки бизнес-транзакций и пользовательских запросов. По мере расширения электронного бизнеса используемые базы данных усложняются и увеличиваются в объеме. </a:t>
            </a:r>
            <a:r>
              <a:rPr lang="ru-RU" sz="2400" i="1" u="sng" dirty="0"/>
              <a:t>Ключевая характеристика сервера баз данных — его способность быстро извлекать и форматировать данные. </a:t>
            </a:r>
          </a:p>
        </p:txBody>
      </p:sp>
      <p:pic>
        <p:nvPicPr>
          <p:cNvPr id="5122" name="Picture 2" descr="12. Модель сервера баз данных » СтудИзба">
            <a:extLst>
              <a:ext uri="{FF2B5EF4-FFF2-40B4-BE49-F238E27FC236}">
                <a16:creationId xmlns:a16="http://schemas.microsoft.com/office/drawing/2014/main" xmlns="" id="{1BBCF541-6C20-47D6-8937-7408CA002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109" y="3150096"/>
            <a:ext cx="7239782" cy="335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24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65B8AE-5EAA-46DA-B381-2BCA00394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285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Файл-серверы: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Файл-сервер делает именно то, о чем говорит его название: обеспечивает взаимодействие между сетевыми станциями и дает пользователям доступ к файлам, которые необходимы им для работы. Кроме того, файл-сервер обычно ограничивает несанкционированный доступ к данным. </a:t>
            </a:r>
            <a:endParaRPr lang="ru-RU" sz="3600" dirty="0"/>
          </a:p>
        </p:txBody>
      </p:sp>
      <p:pic>
        <p:nvPicPr>
          <p:cNvPr id="6146" name="Picture 2" descr="Электронная библиотека &gt;&gt; Информационные технологии">
            <a:extLst>
              <a:ext uri="{FF2B5EF4-FFF2-40B4-BE49-F238E27FC236}">
                <a16:creationId xmlns:a16="http://schemas.microsoft.com/office/drawing/2014/main" xmlns="" id="{55515EC5-B2D3-4E26-9F39-8BD48CD72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947" y="3019303"/>
            <a:ext cx="7012248" cy="360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1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wipe/>
      </p:transition>
    </mc:Choice>
    <mc:Fallback>
      <p:transition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1156</Words>
  <Application>Microsoft Office PowerPoint</Application>
  <PresentationFormat>Широкоэкранный</PresentationFormat>
  <Paragraphs>83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Годовой проект на тему: «Сервер и его применение»</vt:lpstr>
      <vt:lpstr>Содержание проекта</vt:lpstr>
      <vt:lpstr>Цель и задачи проекта</vt:lpstr>
      <vt:lpstr>Гипотезы проекта:</vt:lpstr>
      <vt:lpstr>Что такое сервер?</vt:lpstr>
      <vt:lpstr>Классификация серверов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работа</vt:lpstr>
      <vt:lpstr>Ход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Telegram-bot</vt:lpstr>
      <vt:lpstr>Для работы с файловой системой я использовал js FS — Файловая система От автора: Node реализует ввод/вывод файлов с использованием простых оболочек для стандартных функций</vt:lpstr>
      <vt:lpstr>В итоге, я получил ровно 2021 строчку кода. Честно, я ничего не подгонял…..</vt:lpstr>
      <vt:lpstr>Вывод по практической работе</vt:lpstr>
      <vt:lpstr>Вывод:</vt:lpstr>
      <vt:lpstr>Источники информации: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проект на тему: «Сервер и его применение»</dc:title>
  <dc:creator>79151535648</dc:creator>
  <cp:lastModifiedBy>Оксана Парахневич</cp:lastModifiedBy>
  <cp:revision>4</cp:revision>
  <dcterms:created xsi:type="dcterms:W3CDTF">2020-12-07T15:51:59Z</dcterms:created>
  <dcterms:modified xsi:type="dcterms:W3CDTF">2021-12-10T01:49:11Z</dcterms:modified>
</cp:coreProperties>
</file>