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EAD5C-DE06-429C-164A-B15852D9D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Фондовая биржа</a:t>
            </a:r>
          </a:p>
        </p:txBody>
      </p:sp>
    </p:spTree>
    <p:extLst>
      <p:ext uri="{BB962C8B-B14F-4D97-AF65-F5344CB8AC3E}">
        <p14:creationId xmlns:p14="http://schemas.microsoft.com/office/powerpoint/2010/main" val="40734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2D020-1DA0-DF86-9A06-0778D933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6"/>
            <a:ext cx="10178322" cy="1096558"/>
          </a:xfrm>
        </p:spPr>
        <p:txBody>
          <a:bodyPr/>
          <a:lstStyle/>
          <a:p>
            <a:r>
              <a:rPr lang="ru-RU" dirty="0"/>
              <a:t>Цель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314A66-5963-89B8-8E6C-C916932B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78944"/>
            <a:ext cx="7415244" cy="415057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практике изучить работу фондовой биржи – работу брокеров, «медведей», «быков», процесс расчета дивидендов, курса акций. Отработать умение построения графика курса акций.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6BBDD82-D043-1486-7697-621E3373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39" y="2978143"/>
            <a:ext cx="5783861" cy="289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841A02F0-B471-3B4D-CC12-BD007B3C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51" y="2978142"/>
            <a:ext cx="2985715" cy="289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7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97705-D1F6-5F3E-7D92-DBEB9EB4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858647"/>
          </a:xfrm>
        </p:spPr>
        <p:txBody>
          <a:bodyPr/>
          <a:lstStyle/>
          <a:p>
            <a:r>
              <a:rPr lang="ru-RU" dirty="0"/>
              <a:t>Участники и задачи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047834-209D-FA1F-024E-F6278DD9A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728" y="1238476"/>
            <a:ext cx="4800600" cy="632529"/>
          </a:xfrm>
        </p:spPr>
        <p:txBody>
          <a:bodyPr/>
          <a:lstStyle/>
          <a:p>
            <a:r>
              <a:rPr lang="ru-RU" dirty="0"/>
              <a:t>маклеры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2260AE-EA07-4560-E012-9FA41A199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7091" y="1871004"/>
            <a:ext cx="4800600" cy="201718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457200" algn="l"/>
              </a:tabLst>
            </a:pPr>
            <a:r>
              <a:rPr lang="ru-RU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«Маклеры» 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3 человека, по одному на каждую фирму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457200" algn="l"/>
              </a:tabLst>
            </a:pPr>
            <a:r>
              <a:rPr lang="ru-RU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«Маклеры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– должны регистрировать сделки, заносить данные в таблицу на доске.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A718314-3B96-1596-41BE-BC4422B8C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4828" y="1238475"/>
            <a:ext cx="4800600" cy="632529"/>
          </a:xfrm>
        </p:spPr>
        <p:txBody>
          <a:bodyPr/>
          <a:lstStyle/>
          <a:p>
            <a:r>
              <a:rPr lang="ru-RU" dirty="0"/>
              <a:t>акционеры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247F676-12AC-3A65-1F11-F2F8E602E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4828" y="1871004"/>
            <a:ext cx="4800600" cy="4100426"/>
          </a:xfrm>
        </p:spPr>
        <p:txBody>
          <a:bodyPr>
            <a:normAutofit/>
          </a:bodyPr>
          <a:lstStyle/>
          <a:p>
            <a:pP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ru-RU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«Акционеры» 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остальные учащиеся - владельцы акций определенной фирмы и денежных средств.</a:t>
            </a:r>
          </a:p>
          <a:p>
            <a:pP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Акционеры»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должны выгодно для себя продавать и покупать акции и по итогам игры составить график курса акций. Каждый владеет равным количеством денег и акций одной из фирм.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EAABB8E9-992B-7325-79E7-4B7164D5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56" y="3962954"/>
            <a:ext cx="3325070" cy="221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95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6FB92FC0-C79E-81FC-221C-99A420DA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07508"/>
          </a:xfrm>
        </p:spPr>
        <p:txBody>
          <a:bodyPr/>
          <a:lstStyle/>
          <a:p>
            <a:r>
              <a:rPr lang="ru-RU" dirty="0"/>
              <a:t>оборудование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CB856D99-D5B0-86F1-1D67-35172A8BD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019" y="1453505"/>
            <a:ext cx="4226771" cy="222795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деньги – </a:t>
            </a:r>
            <a:r>
              <a:rPr lang="ru-RU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экоины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акции трех цветов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Тетради учащихся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Меловая таблица на доске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AE9222C-E48F-E09C-1E71-C7ECB8C2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340">
            <a:off x="8785579" y="1402446"/>
            <a:ext cx="2463261" cy="3075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AF00CBF8-AC66-63C6-8B2A-3A9ADACF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433">
            <a:off x="5139784" y="3059679"/>
            <a:ext cx="3258856" cy="2414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72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8EFCA23-F6F6-6AF0-068C-8CB2CF21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3191"/>
          </a:xfrm>
        </p:spPr>
        <p:txBody>
          <a:bodyPr/>
          <a:lstStyle/>
          <a:p>
            <a:r>
              <a:rPr lang="ru-RU" dirty="0"/>
              <a:t>оформление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5AEB30E-0434-0506-E927-DCF38EE2B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619250"/>
            <a:ext cx="4800600" cy="1259121"/>
          </a:xfrm>
        </p:spPr>
        <p:txBody>
          <a:bodyPr/>
          <a:lstStyle/>
          <a:p>
            <a:pPr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Маклеры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- заполняют ведомость сделок и заносят итоги по каждому периоду в таблицу на доске.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EE2ADF0-D700-5920-931E-2ED53BD4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5159" y="1619250"/>
            <a:ext cx="4800600" cy="3619500"/>
          </a:xfrm>
        </p:spPr>
        <p:txBody>
          <a:bodyPr/>
          <a:lstStyle/>
          <a:p>
            <a:pP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Акционеры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- фиксируют свои сделки в тетрадях по периодам, рассчитывают курс акций и строят график курса акций для одной из фирм, делают вывод о своей роли в игре и том, от чего зависит курс акций, анализируют график курса акций.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FB46405-16D0-A5A6-A406-AE3344359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2263140" y="2957884"/>
            <a:ext cx="2865119" cy="299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84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F46B571-B80D-E2FB-CEF1-104F4503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30" y="898959"/>
            <a:ext cx="7372062" cy="4064627"/>
          </a:xfrm>
        </p:spPr>
        <p:txBody>
          <a:bodyPr/>
          <a:lstStyle/>
          <a:p>
            <a:r>
              <a:rPr lang="ru-RU" dirty="0"/>
              <a:t>Условия игры</a:t>
            </a:r>
          </a:p>
        </p:txBody>
      </p:sp>
    </p:spTree>
    <p:extLst>
      <p:ext uri="{BB962C8B-B14F-4D97-AF65-F5344CB8AC3E}">
        <p14:creationId xmlns:p14="http://schemas.microsoft.com/office/powerpoint/2010/main" val="31844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53E642F-DC4F-6CFC-14F4-3D934779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003" y="457200"/>
            <a:ext cx="10178322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рынке действуют три акционерных общества - фирмы: </a:t>
            </a:r>
          </a:p>
          <a:p>
            <a:pPr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АО «Хлебозавод»</a:t>
            </a:r>
            <a:r>
              <a:rPr lang="en-US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АО «Нефть-экспорт»</a:t>
            </a:r>
            <a:r>
              <a:rPr lang="en-US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АО «Торгово-развлекательный центр»</a:t>
            </a:r>
            <a:r>
              <a:rPr lang="en-US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SzPct val="120000"/>
              <a:buNone/>
            </a:pPr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кции фирм для удобства различаются по цветам.</a:t>
            </a:r>
            <a:endParaRPr lang="en-US" dirty="0">
              <a:solidFill>
                <a:srgbClr val="33333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20000"/>
              <a:buNone/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– «</a:t>
            </a:r>
            <a:r>
              <a:rPr lang="ru-RU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маклеры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– разделены по фирмам и регистрируют сделки, </a:t>
            </a:r>
            <a:r>
              <a:rPr lang="ru-RU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количество купленных/проданных акций и сумма потраченных средств, подводят итоги периода по одной из фирм, результаты заносят в таблицу на доске. </a:t>
            </a:r>
          </a:p>
          <a:p>
            <a:pPr marL="0" indent="0">
              <a:buSzPct val="120000"/>
              <a:buNone/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– «</a:t>
            </a:r>
            <a:r>
              <a:rPr lang="ru-RU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акционеры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- выгодно для себя должны разместить имеющиеся денежные средства, им необходимо учитывать сложившиеся ситуации на рынке и выбранную для себя стратегию игры. Результаты своих покупок они записывают в тетрадь согласно предложенного образца – в таблицу, рассчитывают курс акций и строят график курса акций одной из фирм. </a:t>
            </a:r>
          </a:p>
          <a:p>
            <a:pPr marL="0" indent="0">
              <a:buSzPct val="120000"/>
              <a:buNone/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конце игры делают вывод о своей роли и стратегии в игре, о том, от чего зависит курс акций.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Игра проходит в 6 периодов-туров.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6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6D8E26-2389-11E1-19FF-466CEE94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98765"/>
          </a:xfrm>
        </p:spPr>
        <p:txBody>
          <a:bodyPr/>
          <a:lstStyle/>
          <a:p>
            <a:r>
              <a:rPr lang="ru-RU" dirty="0"/>
              <a:t>Периоды-ситуации на рынке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AC2927-E084-EEB3-8C34-25491A9F5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07842"/>
            <a:ext cx="10178322" cy="3593591"/>
          </a:xfrm>
        </p:spPr>
        <p:txBody>
          <a:bodyPr/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аварии пострадал нефтеперерабатывающий комбинат.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Торты АО «Хлебозавод» выиграли конкурс «Лучший товар года».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Декабрь – скоро новогодние праздники.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Из-за неурожая </a:t>
            </a:r>
            <a:r>
              <a:rPr lang="ru-RU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резко </a:t>
            </a:r>
            <a:r>
              <a:rPr lang="ru-RU" smtClean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подорожала </a:t>
            </a: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мука.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Резко возросли мировые цены на нефть.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Мировой экономический кризис.</a:t>
            </a:r>
            <a:endParaRPr lang="ru-RU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FD61388-C0D9-C8E3-F035-F3E03A784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/>
              <a:t>Спасибо за игру</a:t>
            </a:r>
          </a:p>
        </p:txBody>
      </p:sp>
    </p:spTree>
    <p:extLst>
      <p:ext uri="{BB962C8B-B14F-4D97-AF65-F5344CB8AC3E}">
        <p14:creationId xmlns:p14="http://schemas.microsoft.com/office/powerpoint/2010/main" val="16208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376</TotalTime>
  <Words>396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Impact</vt:lpstr>
      <vt:lpstr>Times New Roman</vt:lpstr>
      <vt:lpstr>Эмблема</vt:lpstr>
      <vt:lpstr>Фондовая биржа</vt:lpstr>
      <vt:lpstr>Цель игры</vt:lpstr>
      <vt:lpstr>Участники и задачи</vt:lpstr>
      <vt:lpstr>оборудование</vt:lpstr>
      <vt:lpstr>оформление</vt:lpstr>
      <vt:lpstr>Условия игры</vt:lpstr>
      <vt:lpstr>Презентация PowerPoint</vt:lpstr>
      <vt:lpstr>Периоды-ситуации на рынке</vt:lpstr>
      <vt:lpstr>Спасибо за игру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Фондовая биржа</dc:title>
  <dc:creator>Александр Лянге</dc:creator>
  <cp:lastModifiedBy>309</cp:lastModifiedBy>
  <cp:revision>3</cp:revision>
  <dcterms:created xsi:type="dcterms:W3CDTF">2022-12-04T13:45:34Z</dcterms:created>
  <dcterms:modified xsi:type="dcterms:W3CDTF">2022-12-05T13:07:36Z</dcterms:modified>
</cp:coreProperties>
</file>