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9" r:id="rId5"/>
    <p:sldId id="271" r:id="rId6"/>
    <p:sldId id="259" r:id="rId7"/>
    <p:sldId id="261" r:id="rId8"/>
    <p:sldId id="264" r:id="rId9"/>
    <p:sldId id="258" r:id="rId10"/>
    <p:sldId id="263" r:id="rId11"/>
    <p:sldId id="262" r:id="rId12"/>
    <p:sldId id="270" r:id="rId13"/>
    <p:sldId id="272" r:id="rId14"/>
    <p:sldId id="267" r:id="rId15"/>
    <p:sldId id="26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0D2FB-A2C2-4227-B66A-56188BA8587E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33D17-B355-43D4-8E58-1F9AB21A7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1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3D17-B355-43D4-8E58-1F9AB21A70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7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47451" y="474345"/>
            <a:ext cx="54168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Фото отчёт </a:t>
            </a:r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клуба </a:t>
            </a:r>
          </a:p>
          <a:p>
            <a:pPr lvl="0" algn="ctr"/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любителей французского языка </a:t>
            </a:r>
          </a:p>
          <a:p>
            <a:pPr lvl="0" algn="ctr"/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«Франкофил» </a:t>
            </a:r>
          </a:p>
          <a:p>
            <a:pPr lvl="0" algn="ctr"/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за </a:t>
            </a:r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2021-2022 уч</a:t>
            </a:r>
            <a:r>
              <a:rPr lang="ru-RU" sz="5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год</a:t>
            </a:r>
          </a:p>
        </p:txBody>
      </p:sp>
    </p:spTree>
    <p:extLst>
      <p:ext uri="{BB962C8B-B14F-4D97-AF65-F5344CB8AC3E}">
        <p14:creationId xmlns:p14="http://schemas.microsoft.com/office/powerpoint/2010/main" val="35239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63510" y="116632"/>
            <a:ext cx="126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Январь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C:\Users\admin\Desktop\про клуб и мою работу\клуб\отчеты Клуба\21-22\IMG_8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61" y="1340768"/>
            <a:ext cx="4344000" cy="3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5147" y="639852"/>
            <a:ext cx="6564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Всероссийской олимпиады школьников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французскому языку 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г.Одинцово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869160"/>
            <a:ext cx="7543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Арина (9б),Майорова Лиза (9 а),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Горбачев Иван (10б),Постникова Мария (10а),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вистунова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(11 а)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 9 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61251" y="332656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Февраль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780" y="877782"/>
            <a:ext cx="6925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фестиваль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театральных коллективов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мир театра»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иностранных языках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6793" r="25853" b="2988"/>
          <a:stretch/>
        </p:blipFill>
        <p:spPr bwMode="auto">
          <a:xfrm>
            <a:off x="2771800" y="2078111"/>
            <a:ext cx="2877410" cy="396000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1902" y="6127086"/>
            <a:ext cx="378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фонетические навыки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3514" r="6875" b="12631"/>
          <a:stretch/>
        </p:blipFill>
        <p:spPr bwMode="auto">
          <a:xfrm>
            <a:off x="1732043" y="1628800"/>
            <a:ext cx="5359094" cy="30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72166"/>
            <a:ext cx="3910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Спектакль « Цена счастья»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(по новелле А-Дюма-сына)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8404" y="4937029"/>
            <a:ext cx="5150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Гобачев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10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Лопато Ангелина 10а,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 Роман 10 б,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Жабин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Егор 9 а,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 Егор 9 а,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Мармазеев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10 б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82419" y="160419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Март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5" y="609644"/>
            <a:ext cx="86022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kern="100" dirty="0">
                <a:latin typeface="Times New Roman"/>
                <a:ea typeface="Arial Unicode MS"/>
              </a:rPr>
              <a:t>О</a:t>
            </a:r>
            <a:r>
              <a:rPr lang="ru-RU" b="1" i="1" kern="100" dirty="0" smtClean="0">
                <a:latin typeface="Times New Roman"/>
                <a:ea typeface="Arial Unicode MS"/>
              </a:rPr>
              <a:t>нлайн-конкурс </a:t>
            </a:r>
            <a:r>
              <a:rPr lang="ru-RU" b="1" i="1" kern="100" dirty="0">
                <a:latin typeface="Times New Roman"/>
                <a:ea typeface="Arial Unicode MS"/>
              </a:rPr>
              <a:t>для 5-7 классов </a:t>
            </a:r>
            <a:r>
              <a:rPr lang="ru-RU" b="1" i="1" kern="100" dirty="0" smtClean="0">
                <a:latin typeface="Times New Roman"/>
                <a:ea typeface="Arial Unicode MS"/>
              </a:rPr>
              <a:t>олимпиады </a:t>
            </a:r>
            <a:r>
              <a:rPr lang="ru-RU" b="1" i="1" kern="100" dirty="0">
                <a:latin typeface="Times New Roman"/>
                <a:ea typeface="Arial Unicode MS"/>
              </a:rPr>
              <a:t>школьников </a:t>
            </a:r>
            <a:endParaRPr lang="ru-RU" b="1" i="1" kern="100" dirty="0" smtClean="0">
              <a:latin typeface="Times New Roman"/>
              <a:ea typeface="Arial Unicode MS"/>
            </a:endParaRPr>
          </a:p>
          <a:p>
            <a:pPr algn="ctr"/>
            <a:r>
              <a:rPr lang="ru-RU" b="1" i="1" kern="100" dirty="0" smtClean="0">
                <a:latin typeface="Times New Roman"/>
                <a:ea typeface="Arial Unicode MS"/>
              </a:rPr>
              <a:t>«</a:t>
            </a:r>
            <a:r>
              <a:rPr lang="ru-RU" b="1" i="1" kern="100" dirty="0">
                <a:latin typeface="Times New Roman"/>
                <a:ea typeface="Arial Unicode MS"/>
              </a:rPr>
              <a:t>Учитель школы будущего — 2022» </a:t>
            </a:r>
            <a:r>
              <a:rPr lang="ru-RU" b="1" i="1" kern="100" dirty="0" smtClean="0">
                <a:latin typeface="Times New Roman"/>
                <a:ea typeface="Arial Unicode MS"/>
              </a:rPr>
              <a:t>по </a:t>
            </a:r>
            <a:r>
              <a:rPr lang="ru-RU" b="1" i="1" kern="100" dirty="0">
                <a:latin typeface="Times New Roman"/>
                <a:ea typeface="Arial Unicode MS"/>
              </a:rPr>
              <a:t>французскому </a:t>
            </a:r>
            <a:r>
              <a:rPr lang="ru-RU" b="1" i="1" kern="100" dirty="0" smtClean="0">
                <a:latin typeface="Times New Roman"/>
                <a:ea typeface="Arial Unicode MS"/>
              </a:rPr>
              <a:t>языку</a:t>
            </a:r>
          </a:p>
          <a:p>
            <a:pPr algn="ctr"/>
            <a:r>
              <a:rPr lang="ru-RU" b="1" i="1" kern="100" dirty="0" smtClean="0">
                <a:latin typeface="Times New Roman"/>
                <a:ea typeface="Arial Unicode MS"/>
              </a:rPr>
              <a:t> Организатор-</a:t>
            </a:r>
            <a:r>
              <a:rPr lang="ru-RU" b="1" i="1" dirty="0" smtClean="0">
                <a:latin typeface="Times New Roman"/>
                <a:ea typeface="Times New Roman"/>
              </a:rPr>
              <a:t>Департамент </a:t>
            </a:r>
            <a:r>
              <a:rPr lang="ru-RU" b="1" i="1" dirty="0">
                <a:latin typeface="Times New Roman"/>
                <a:ea typeface="Times New Roman"/>
              </a:rPr>
              <a:t>образования и науки </a:t>
            </a:r>
            <a:r>
              <a:rPr lang="ru-RU" b="1" i="1" dirty="0" smtClean="0">
                <a:latin typeface="Times New Roman"/>
                <a:ea typeface="Times New Roman"/>
              </a:rPr>
              <a:t>города Москвы</a:t>
            </a:r>
          </a:p>
          <a:p>
            <a:pPr algn="ctr"/>
            <a:r>
              <a:rPr lang="ru-RU" b="1" i="1" dirty="0" smtClean="0">
                <a:latin typeface="Times New Roman"/>
                <a:ea typeface="Times New Roman"/>
              </a:rPr>
              <a:t>Государственное автономное образовательное учреждение высшего </a:t>
            </a:r>
            <a:r>
              <a:rPr lang="ru-RU" b="1" i="1" dirty="0">
                <a:latin typeface="Times New Roman"/>
                <a:ea typeface="Times New Roman"/>
              </a:rPr>
              <a:t>образования </a:t>
            </a:r>
            <a:endParaRPr lang="ru-RU" b="1" i="1" dirty="0" smtClean="0">
              <a:latin typeface="Times New Roman"/>
              <a:ea typeface="Times New Roman"/>
            </a:endParaRPr>
          </a:p>
          <a:p>
            <a:pPr algn="ctr"/>
            <a:r>
              <a:rPr lang="ru-RU" b="1" i="1" dirty="0" smtClean="0">
                <a:latin typeface="Times New Roman"/>
                <a:ea typeface="Times New Roman"/>
              </a:rPr>
              <a:t>города </a:t>
            </a:r>
            <a:r>
              <a:rPr lang="ru-RU" b="1" i="1" dirty="0">
                <a:latin typeface="Times New Roman"/>
                <a:ea typeface="Times New Roman"/>
              </a:rPr>
              <a:t>Москвы  </a:t>
            </a:r>
            <a:r>
              <a:rPr lang="ru-RU" b="1" i="1" dirty="0" smtClean="0">
                <a:latin typeface="Times New Roman"/>
                <a:ea typeface="Times New Roman"/>
              </a:rPr>
              <a:t>«</a:t>
            </a:r>
            <a:r>
              <a:rPr lang="ru-RU" b="1" i="1" dirty="0">
                <a:latin typeface="Times New Roman"/>
                <a:ea typeface="Times New Roman"/>
              </a:rPr>
              <a:t>Московский Городской Педагогический Университет»</a:t>
            </a:r>
            <a:endParaRPr lang="ru-RU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25750" r="37905" b="15249"/>
          <a:stretch/>
        </p:blipFill>
        <p:spPr bwMode="auto">
          <a:xfrm>
            <a:off x="683568" y="2086972"/>
            <a:ext cx="3569019" cy="2520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t="25968" r="37808" b="14952"/>
          <a:stretch/>
        </p:blipFill>
        <p:spPr bwMode="auto">
          <a:xfrm>
            <a:off x="1306854" y="4005064"/>
            <a:ext cx="3586110" cy="2520000"/>
          </a:xfrm>
          <a:prstGeom prst="rect">
            <a:avLst/>
          </a:prstGeom>
          <a:noFill/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2710" y="2284762"/>
            <a:ext cx="3278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Призер-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Лукьяненко Виктория 6 б</a:t>
            </a:r>
            <a:endParaRPr lang="ru-RU" sz="24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3688" y="4424022"/>
            <a:ext cx="2558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Призер-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Неживых Ксения 6 в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49374" y="782669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Апрель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89508" y="141277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лицеистов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лицей\Downloads\e9bf931d-2709-40da-9a00-daf91bf14c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r="20494"/>
          <a:stretch/>
        </p:blipFill>
        <p:spPr bwMode="auto">
          <a:xfrm>
            <a:off x="1387085" y="2060848"/>
            <a:ext cx="2668044" cy="3240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4376" y="2204864"/>
            <a:ext cx="3497432" cy="2345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Гайрулина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Варвара 6 а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 странные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Французские числительные»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99683" y="221738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Май 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лицей\Desktop\клуб\Теремок 5а 2021-2022\20220517_1859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/>
          <a:stretch/>
        </p:blipFill>
        <p:spPr bwMode="auto">
          <a:xfrm>
            <a:off x="2627784" y="1939172"/>
            <a:ext cx="3846725" cy="324000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5" y="83117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«Теремок» на французском языке </a:t>
            </a:r>
          </a:p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открытое родительское собрание </a:t>
            </a:r>
          </a:p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мая 2022 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2619" y="5554106"/>
            <a:ext cx="315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Учащиеся 5 класса а </a:t>
            </a:r>
            <a:endParaRPr lang="ru-RU" sz="24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лицей\Desktop\клуб\отчет клуба\85e9642c-2d10-400f-9c72-15b9676577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51" y="1470353"/>
            <a:ext cx="53038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1055" y="473436"/>
            <a:ext cx="48766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Пьеса « Телефон»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К.И.Чуковского</a:t>
            </a: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на французском языке  (6а и 6б)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172416"/>
            <a:ext cx="75412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Верес Маша 6а,Крыжановская Вика 6б,Куманская Маша 6б,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Ксения 6б,Зубач Вика 6б,Попович Маргарита 6б,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Созинов Алексей 6а,Зайцев Борис 6б,Букин Иван 6б,</a:t>
            </a:r>
          </a:p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Федисов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Матвей 6б,Ушурелова София 6б,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Корастелёва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Даша 6а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8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2984" y="1567565"/>
            <a:ext cx="74783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Благодарность всем ученикам, любящим французский язык!</a:t>
            </a:r>
          </a:p>
          <a:p>
            <a:pPr algn="ctr">
              <a:lnSpc>
                <a:spcPct val="3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 К </a:t>
            </a:r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овым вершинам в постижении красоты</a:t>
            </a:r>
          </a:p>
          <a:p>
            <a:pPr algn="ctr">
              <a:lnSpc>
                <a:spcPct val="3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    и многообразия французского языка и культуры !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03848" y="105352"/>
            <a:ext cx="2061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Сентябрь</a:t>
            </a:r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181" y="698346"/>
            <a:ext cx="4368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Муниципальный конкурс чтецов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на иностранных языках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«Поэтическая гостиная» 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admin\Downloads\23c88775-0aeb-48d5-813e-234a8ad386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97448" cy="4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526688" y="2573889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9" y="2513341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dmin\Downloads\fa9bc964-28dc-4e90-8f22-f7ad3a7743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50110" r="62500" b="36822"/>
          <a:stretch/>
        </p:blipFill>
        <p:spPr bwMode="auto">
          <a:xfrm>
            <a:off x="1714554" y="4004939"/>
            <a:ext cx="941210" cy="138240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fa9bc964-28dc-4e90-8f22-f7ad3a77436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75" t="54497" r="35556" b="25350"/>
          <a:stretch/>
        </p:blipFill>
        <p:spPr bwMode="auto">
          <a:xfrm>
            <a:off x="1617667" y="1931989"/>
            <a:ext cx="1061655" cy="1577971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fa9bc964-28dc-4e90-8f22-f7ad3a77436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0" t="45404" r="54066" b="36634"/>
          <a:stretch/>
        </p:blipFill>
        <p:spPr bwMode="auto">
          <a:xfrm>
            <a:off x="1619672" y="260648"/>
            <a:ext cx="1067388" cy="140638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410260"/>
            <a:ext cx="2363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anose="03010101010201010101" pitchFamily="66" charset="0"/>
              </a:rPr>
              <a:t>Квасов Михаил 8 «В»–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anose="03010101010201010101" pitchFamily="66" charset="0"/>
              </a:rPr>
              <a:t>Победитель конкурса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0996" y="2060847"/>
            <a:ext cx="3071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anose="03010101010201010101" pitchFamily="66" charset="0"/>
              </a:rPr>
              <a:t>Лукьяненко Виктория  6 «б»–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anose="03010101010201010101" pitchFamily="66" charset="0"/>
              </a:rPr>
              <a:t>Победитель конкурса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056325"/>
            <a:ext cx="2419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anose="03010101010201010101" pitchFamily="66" charset="0"/>
              </a:rPr>
              <a:t>Петрова Ксения 6 «б»–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Monotype Corsiva" panose="03010101010201010101" pitchFamily="66" charset="0"/>
              </a:rPr>
              <a:t>Призер конкурса </a:t>
            </a:r>
          </a:p>
        </p:txBody>
      </p:sp>
    </p:spTree>
    <p:extLst>
      <p:ext uri="{BB962C8B-B14F-4D97-AF65-F5344CB8AC3E}">
        <p14:creationId xmlns:p14="http://schemas.microsoft.com/office/powerpoint/2010/main" val="33233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04664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Октябрь  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258" y="883011"/>
            <a:ext cx="6135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Фестиваль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видеофильмов на французском языке "Мой город – моя Россия. Я хочу рассказать вам о моём городе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...«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Организатор -Ассоциация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французского языка России (АПФЯ)</a:t>
            </a:r>
          </a:p>
        </p:txBody>
      </p:sp>
      <p:pic>
        <p:nvPicPr>
          <p:cNvPr id="1026" name="Picture 2" descr="C:\Users\лицей\Downloads\image0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2" y="1134392"/>
            <a:ext cx="1234440" cy="1296785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16364" r="45996" b="6311"/>
          <a:stretch/>
        </p:blipFill>
        <p:spPr bwMode="auto">
          <a:xfrm>
            <a:off x="4572000" y="2600025"/>
            <a:ext cx="259092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5810" r="45720" b="5265"/>
          <a:stretch/>
        </p:blipFill>
        <p:spPr bwMode="auto">
          <a:xfrm>
            <a:off x="1526310" y="2600025"/>
            <a:ext cx="254976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16096" r="30493" b="6250"/>
          <a:stretch/>
        </p:blipFill>
        <p:spPr bwMode="auto">
          <a:xfrm>
            <a:off x="3131840" y="476672"/>
            <a:ext cx="408344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лицей\Desktop\клуб\отчет клуба\IMG_55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r="16275" b="50000"/>
          <a:stretch/>
        </p:blipFill>
        <p:spPr bwMode="auto">
          <a:xfrm>
            <a:off x="776614" y="908720"/>
            <a:ext cx="1678487" cy="162000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677" y="2675561"/>
            <a:ext cx="1671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В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5753" r="29984" b="6250"/>
          <a:stretch/>
        </p:blipFill>
        <p:spPr bwMode="auto">
          <a:xfrm>
            <a:off x="3131840" y="3559172"/>
            <a:ext cx="410968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лицей\Desktop\клуб\отчет клуба\2bcb865b-68a2-4e24-8549-b4f6e1b0d4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45" y="3678006"/>
            <a:ext cx="1620000" cy="21600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388" y="6001301"/>
            <a:ext cx="29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Постникова Мария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 А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3808" y="548680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Ноябрь-Декабрь 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851" y="1804846"/>
            <a:ext cx="6203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Пишем Рождественскую и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Новогоднюю открытку»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093128" y="2513340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573357"/>
            <a:ext cx="8146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Лицеисты с 5 по 11 класс 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открытки ребятам из Франции, которые живут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предместье Парижа в округе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Sergy-Pontoise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про клуб и мою работу\клуб\отчеты Клуба\21-22\IMG_8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30172"/>
            <a:ext cx="4027187" cy="3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624985">
            <a:off x="186749" y="2770068"/>
            <a:ext cx="1342388" cy="21881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4099" name="Picture 3" descr="C:\Users\admin\Desktop\про клуб и мою работу\клуб\отчеты Клуба\21-22\aa99e556-da7c-4341-a3fe-096d35425e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7" y="290421"/>
            <a:ext cx="4344000" cy="3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90872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французского коллежа с письмами от лицеистов из Лобни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admin\Desktop\про клуб и мою работу\клуб\отчеты Клуба\21-22\IMG_8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58000"/>
            <a:ext cx="4344000" cy="32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166648" y="2819805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3548421"/>
            <a:ext cx="36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Лицеисты</a:t>
            </a:r>
          </a:p>
          <a:p>
            <a:pPr lvl="0"/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Лукьяненко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Вика(6б), Петрова Ксения(6б), Макарова Анна(5б),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Полюбина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Полина(5б),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Ушурелова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София(6б), Неживых Ксения(6В) с поздравительными </a:t>
            </a:r>
          </a:p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открытками от французских </a:t>
            </a:r>
          </a:p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624985">
            <a:off x="218314" y="2778883"/>
            <a:ext cx="1342388" cy="21881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C:\Users\admin\Desktop\про клуб и мою работу\клуб\отчеты Клуба\21-22\IMG_85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7480" r="18316"/>
          <a:stretch/>
        </p:blipFill>
        <p:spPr bwMode="auto">
          <a:xfrm rot="5400000">
            <a:off x="3413045" y="573128"/>
            <a:ext cx="1839682" cy="16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про клуб и мою работу\клуб\отчеты Клуба\21-22\IMG_85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3968" b="11587"/>
          <a:stretch/>
        </p:blipFill>
        <p:spPr bwMode="auto">
          <a:xfrm rot="5400000">
            <a:off x="4550842" y="3783776"/>
            <a:ext cx="2954795" cy="21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про клуб и мою работу\клуб\отчеты Клуба\21-22\IMG_8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0931" y="3790976"/>
            <a:ext cx="2904000" cy="21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про клуб и мою работу\клуб\отчеты Клуба\21-22\IMG_85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b="9325"/>
          <a:stretch/>
        </p:blipFill>
        <p:spPr bwMode="auto">
          <a:xfrm rot="5400000">
            <a:off x="244667" y="467364"/>
            <a:ext cx="2548354" cy="19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про клуб и мою работу\клуб\отчеты Клуба\21-22\IMG_85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9676"/>
          <a:stretch/>
        </p:blipFill>
        <p:spPr bwMode="auto">
          <a:xfrm rot="5400000">
            <a:off x="6187639" y="213144"/>
            <a:ext cx="22413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213">
            <a:off x="7166648" y="2903856"/>
            <a:ext cx="1579650" cy="20916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459" y="2848580"/>
            <a:ext cx="2298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Сафонова Настя 5 а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5148522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Свистунова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11 а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444" y="2372666"/>
            <a:ext cx="187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Пикалова Алина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в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3598" y="2427689"/>
            <a:ext cx="2329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Гоголева Анна и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Николина Ирина 8 б 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6974" y="3765022"/>
            <a:ext cx="1819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Свистунова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Глафира и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Ольга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454</Words>
  <Application>Microsoft Office PowerPoint</Application>
  <PresentationFormat>Экран (4:3)</PresentationFormat>
  <Paragraphs>100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Biblio</cp:lastModifiedBy>
  <cp:revision>24</cp:revision>
  <dcterms:created xsi:type="dcterms:W3CDTF">2022-06-16T17:24:47Z</dcterms:created>
  <dcterms:modified xsi:type="dcterms:W3CDTF">2022-06-23T07:02:05Z</dcterms:modified>
</cp:coreProperties>
</file>