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8" r:id="rId2"/>
    <p:sldId id="280" r:id="rId3"/>
    <p:sldId id="289" r:id="rId4"/>
    <p:sldId id="281" r:id="rId5"/>
    <p:sldId id="282" r:id="rId6"/>
    <p:sldId id="283" r:id="rId7"/>
    <p:sldId id="291" r:id="rId8"/>
    <p:sldId id="290" r:id="rId9"/>
    <p:sldId id="284" r:id="rId10"/>
    <p:sldId id="287" r:id="rId11"/>
    <p:sldId id="285" r:id="rId12"/>
    <p:sldId id="286" r:id="rId13"/>
    <p:sldId id="279" r:id="rId14"/>
    <p:sldId id="292" r:id="rId15"/>
    <p:sldId id="288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0DB342B6-B621-4D09-B2BF-3B906F0DCE70}" type="datetimeFigureOut">
              <a:rPr lang="ru-RU" smtClean="0"/>
              <a:pPr/>
              <a:t>28.01.2020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AA24F048-E798-436B-B348-DF34FE3E7D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342B6-B621-4D09-B2BF-3B906F0DCE70}" type="datetimeFigureOut">
              <a:rPr lang="ru-RU" smtClean="0"/>
              <a:pPr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4F048-E798-436B-B348-DF34FE3E7D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342B6-B621-4D09-B2BF-3B906F0DCE70}" type="datetimeFigureOut">
              <a:rPr lang="ru-RU" smtClean="0"/>
              <a:pPr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4F048-E798-436B-B348-DF34FE3E7D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0DB342B6-B621-4D09-B2BF-3B906F0DCE70}" type="datetimeFigureOut">
              <a:rPr lang="ru-RU" smtClean="0"/>
              <a:pPr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4F048-E798-436B-B348-DF34FE3E7D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0DB342B6-B621-4D09-B2BF-3B906F0DCE70}" type="datetimeFigureOut">
              <a:rPr lang="ru-RU" smtClean="0"/>
              <a:pPr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AA24F048-E798-436B-B348-DF34FE3E7DA5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0DB342B6-B621-4D09-B2BF-3B906F0DCE70}" type="datetimeFigureOut">
              <a:rPr lang="ru-RU" smtClean="0"/>
              <a:pPr/>
              <a:t>28.01.2020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AA24F048-E798-436B-B348-DF34FE3E7D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0DB342B6-B621-4D09-B2BF-3B906F0DCE70}" type="datetimeFigureOut">
              <a:rPr lang="ru-RU" smtClean="0"/>
              <a:pPr/>
              <a:t>28.01.2020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AA24F048-E798-436B-B348-DF34FE3E7D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342B6-B621-4D09-B2BF-3B906F0DCE70}" type="datetimeFigureOut">
              <a:rPr lang="ru-RU" smtClean="0"/>
              <a:pPr/>
              <a:t>28.01.2020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4F048-E798-436B-B348-DF34FE3E7D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0DB342B6-B621-4D09-B2BF-3B906F0DCE70}" type="datetimeFigureOut">
              <a:rPr lang="ru-RU" smtClean="0"/>
              <a:pPr/>
              <a:t>28.01.2020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AA24F048-E798-436B-B348-DF34FE3E7D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0DB342B6-B621-4D09-B2BF-3B906F0DCE70}" type="datetimeFigureOut">
              <a:rPr lang="ru-RU" smtClean="0"/>
              <a:pPr/>
              <a:t>28.01.2020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AA24F048-E798-436B-B348-DF34FE3E7D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0DB342B6-B621-4D09-B2BF-3B906F0DCE70}" type="datetimeFigureOut">
              <a:rPr lang="ru-RU" smtClean="0"/>
              <a:pPr/>
              <a:t>28.01.2020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AA24F048-E798-436B-B348-DF34FE3E7D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0DB342B6-B621-4D09-B2BF-3B906F0DCE70}" type="datetimeFigureOut">
              <a:rPr lang="ru-RU" smtClean="0"/>
              <a:pPr/>
              <a:t>28.01.2020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AA24F048-E798-436B-B348-DF34FE3E7DA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Юлия Мельсовна\Desktop\БИОМЕРОПРИЯТИЯ\проектория\материалы\20171010_151200.jpg"/>
          <p:cNvPicPr>
            <a:picLocks noChangeAspect="1" noChangeArrowheads="1"/>
          </p:cNvPicPr>
          <p:nvPr/>
        </p:nvPicPr>
        <p:blipFill>
          <a:blip r:embed="rId2" cstate="print"/>
          <a:srcRect l="7394" t="23408" r="4930" b="4761"/>
          <a:stretch>
            <a:fillRect/>
          </a:stretch>
        </p:blipFill>
        <p:spPr bwMode="auto">
          <a:xfrm>
            <a:off x="1259632" y="1537312"/>
            <a:ext cx="6914180" cy="4248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763688" y="404664"/>
            <a:ext cx="51026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Студия</a:t>
            </a:r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«Экос»</a:t>
            </a:r>
            <a:endParaRPr lang="ru-RU" sz="5400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Организация просветительской деятельности</a:t>
            </a:r>
            <a:endParaRPr lang="ru-RU" sz="3200" dirty="0"/>
          </a:p>
        </p:txBody>
      </p:sp>
      <p:pic>
        <p:nvPicPr>
          <p:cNvPr id="7170" name="Picture 2" descr="C:\Users\Юлия Мельсовна\Desktop\БИОМЕРОПРИЯТИЯ\Юные друзья природы\20170920_1549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882775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7494"/>
            <a:ext cx="8686800" cy="139903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Природоохранные мероприятия</a:t>
            </a: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100" name="Picture 4" descr="C:\Users\Юлия Мельсовна\Downloads\IMG_20190607_091714_resized_20200116_013626881.jpg"/>
          <p:cNvPicPr>
            <a:picLocks noChangeAspect="1" noChangeArrowheads="1"/>
          </p:cNvPicPr>
          <p:nvPr/>
        </p:nvPicPr>
        <p:blipFill>
          <a:blip r:embed="rId2" cstate="print"/>
          <a:srcRect l="13371" t="17174" b="17545"/>
          <a:stretch>
            <a:fillRect/>
          </a:stretch>
        </p:blipFill>
        <p:spPr bwMode="auto">
          <a:xfrm>
            <a:off x="-828600" y="1412776"/>
            <a:ext cx="11196664" cy="63280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39903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err="1" smtClean="0">
                <a:solidFill>
                  <a:schemeClr val="accent1">
                    <a:lumMod val="75000"/>
                  </a:schemeClr>
                </a:solidFill>
              </a:rPr>
              <a:t>экотуризм</a:t>
            </a: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392" t="2159" r="32030" b="27768"/>
          <a:stretch>
            <a:fillRect/>
          </a:stretch>
        </p:blipFill>
        <p:spPr bwMode="auto">
          <a:xfrm>
            <a:off x="3851920" y="2132856"/>
            <a:ext cx="4787433" cy="32744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4" name="Picture 2" descr="C:\Users\Юлия Мельсовна\Desktop\БИОМЕРОПРИЯТИЯ\наше Подмосков\20150620_1309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971126" y="2275382"/>
            <a:ext cx="5589240" cy="31439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Практика в ФНЦ кормопроизводства и агроэкологии</a:t>
            </a: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147" name="Picture 3" descr="C:\Users\Юлия Мельсовна\Downloads\IMG-20190531-WA00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3429000" cy="4572000"/>
          </a:xfrm>
          <a:prstGeom prst="rect">
            <a:avLst/>
          </a:prstGeom>
          <a:noFill/>
        </p:spPr>
      </p:pic>
      <p:pic>
        <p:nvPicPr>
          <p:cNvPr id="6148" name="Picture 4" descr="C:\Users\Юлия Мельсовна\Downloads\IMG-20190606-WA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204864"/>
            <a:ext cx="5760640" cy="432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C:\Users\Юлия Мельсовна\Downloads\IMG-20190529-WA0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80728"/>
            <a:ext cx="7494240" cy="5620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Юлия Мельсовна\Desktop\город конф проект\20181123_172115.jpg"/>
          <p:cNvPicPr>
            <a:picLocks noChangeAspect="1" noChangeArrowheads="1"/>
          </p:cNvPicPr>
          <p:nvPr/>
        </p:nvPicPr>
        <p:blipFill>
          <a:blip r:embed="rId2" cstate="print"/>
          <a:srcRect t="8290" b="7772"/>
          <a:stretch>
            <a:fillRect/>
          </a:stretch>
        </p:blipFill>
        <p:spPr bwMode="auto">
          <a:xfrm>
            <a:off x="2555776" y="4293096"/>
            <a:ext cx="5808645" cy="3656738"/>
          </a:xfrm>
          <a:prstGeom prst="rect">
            <a:avLst/>
          </a:prstGeom>
          <a:noFill/>
        </p:spPr>
      </p:pic>
      <p:pic>
        <p:nvPicPr>
          <p:cNvPr id="2" name="Picture 2" descr="C:\Users\Юлия Мельсовна\Desktop\город конф проект\20180412_153029_resized.jpg"/>
          <p:cNvPicPr>
            <a:picLocks noChangeAspect="1" noChangeArrowheads="1"/>
          </p:cNvPicPr>
          <p:nvPr/>
        </p:nvPicPr>
        <p:blipFill>
          <a:blip r:embed="rId3" cstate="print"/>
          <a:srcRect l="4348" t="7195" r="5797" b="1500"/>
          <a:stretch>
            <a:fillRect/>
          </a:stretch>
        </p:blipFill>
        <p:spPr bwMode="auto">
          <a:xfrm rot="737023">
            <a:off x="5945301" y="488069"/>
            <a:ext cx="3295223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Юлия Мельсовна\Desktop\БИОМЕРОПРИЯТИЯ\наше Подмосков\IMG-20180528-WA0029.jpg"/>
          <p:cNvPicPr>
            <a:picLocks noChangeAspect="1" noChangeArrowheads="1"/>
          </p:cNvPicPr>
          <p:nvPr/>
        </p:nvPicPr>
        <p:blipFill>
          <a:blip r:embed="rId4" cstate="print"/>
          <a:srcRect l="5452" t="2726" r="10943" b="3219"/>
          <a:stretch>
            <a:fillRect/>
          </a:stretch>
        </p:blipFill>
        <p:spPr bwMode="auto">
          <a:xfrm rot="20892036">
            <a:off x="4443" y="286172"/>
            <a:ext cx="3312368" cy="4968552"/>
          </a:xfrm>
          <a:prstGeom prst="rect">
            <a:avLst/>
          </a:prstGeom>
          <a:noFill/>
        </p:spPr>
      </p:pic>
      <p:pic>
        <p:nvPicPr>
          <p:cNvPr id="1027" name="Picture 3" descr="C:\Users\Юлия Мельсовна\Desktop\Лобня Попова Костин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0"/>
            <a:ext cx="3131840" cy="43866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направления работы студии:</a:t>
            </a: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организацию обучения школьников во внеурочной деятельности по экологии;</a:t>
            </a:r>
          </a:p>
          <a:p>
            <a:r>
              <a:rPr lang="ru-RU" dirty="0" smtClean="0"/>
              <a:t>развитие умений и навыков продуктивной учебной деятельности при изучении экологии;</a:t>
            </a:r>
          </a:p>
          <a:p>
            <a:r>
              <a:rPr lang="ru-RU" dirty="0" smtClean="0"/>
              <a:t> формирование внутренней мотивации школьников к когнитивной и природоохранной деятельности.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-243408"/>
            <a:ext cx="9396536" cy="166652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Организация учебной деятельности</a:t>
            </a: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24744"/>
            <a:ext cx="8892480" cy="5733256"/>
          </a:xfrm>
        </p:spPr>
        <p:txBody>
          <a:bodyPr>
            <a:normAutofit/>
          </a:bodyPr>
          <a:lstStyle/>
          <a:p>
            <a:pPr lvl="0"/>
            <a:r>
              <a:rPr lang="ru-RU" dirty="0" smtClean="0"/>
              <a:t>Организации аудиторной учебной деятельности школьников по экологии.</a:t>
            </a:r>
          </a:p>
          <a:p>
            <a:pPr lvl="0"/>
            <a:r>
              <a:rPr lang="ru-RU" dirty="0" smtClean="0"/>
              <a:t>Организация внеаудиторной учебной деятельности учащихся.</a:t>
            </a:r>
          </a:p>
          <a:p>
            <a:pPr lvl="0"/>
            <a:r>
              <a:rPr lang="ru-RU" dirty="0" smtClean="0"/>
              <a:t>Организация просветительской деятельности школьников среди учащихся лицея.</a:t>
            </a:r>
          </a:p>
          <a:p>
            <a:pPr lvl="0"/>
            <a:r>
              <a:rPr lang="ru-RU" dirty="0" smtClean="0"/>
              <a:t>Организация природоохранных мероприятий на региональном уровне.</a:t>
            </a:r>
          </a:p>
          <a:p>
            <a:pPr lvl="0"/>
            <a:r>
              <a:rPr lang="ru-RU" dirty="0" smtClean="0"/>
              <a:t>Организация экологических экскурсий.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139903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Аудиторная учебная деятельность</a:t>
            </a: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6" name="Picture 4" descr="C:\Users\Юлия Мельсовна\Desktop\БИОМЕРОПРИЯТИЯ\20161017_095252.jpg"/>
          <p:cNvPicPr>
            <a:picLocks noChangeAspect="1" noChangeArrowheads="1"/>
          </p:cNvPicPr>
          <p:nvPr/>
        </p:nvPicPr>
        <p:blipFill>
          <a:blip r:embed="rId2" cstate="print"/>
          <a:srcRect l="23630" b="36986"/>
          <a:stretch>
            <a:fillRect/>
          </a:stretch>
        </p:blipFill>
        <p:spPr bwMode="auto">
          <a:xfrm>
            <a:off x="179512" y="1268760"/>
            <a:ext cx="5352595" cy="3312368"/>
          </a:xfrm>
          <a:prstGeom prst="rect">
            <a:avLst/>
          </a:prstGeom>
          <a:noFill/>
        </p:spPr>
      </p:pic>
      <p:pic>
        <p:nvPicPr>
          <p:cNvPr id="3074" name="Picture 2" descr="C:\Users\Юлия Мельсовна\Desktop\БИОМЕРОПРИЯТИЯ\Биология\20171111_10443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429000"/>
            <a:ext cx="4128459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68560" y="-315416"/>
            <a:ext cx="10153128" cy="166652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Внеаудиторная учебная деятельность</a:t>
            </a: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099" name="Picture 3" descr="C:\Users\Юлия Мельсовна\Desktop\БИОМЕРОПРИЯТИЯ\Биология\20171010_1236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01416"/>
            <a:ext cx="7008778" cy="52565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098" name="Picture 2" descr="C:\Users\Юлия Мельсовна\Desktop\БИОМЕРОПРИЯТИЯ\20170516_10163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2832" t="5470" r="3932"/>
          <a:stretch>
            <a:fillRect/>
          </a:stretch>
        </p:blipFill>
        <p:spPr bwMode="auto">
          <a:xfrm>
            <a:off x="5111552" y="692696"/>
            <a:ext cx="4032448" cy="39036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62840" y="14068"/>
            <a:ext cx="10945216" cy="139903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Внеаудиторная учебная деятельность</a:t>
            </a:r>
            <a:endParaRPr lang="ru-RU" sz="3600" dirty="0"/>
          </a:p>
        </p:txBody>
      </p:sp>
      <p:pic>
        <p:nvPicPr>
          <p:cNvPr id="5" name="Picture 2" descr="E:\Дьячкова Ю.М. весна-осень 2018 г\IMG_5568.JPG"/>
          <p:cNvPicPr>
            <a:picLocks noChangeAspect="1" noChangeArrowheads="1"/>
          </p:cNvPicPr>
          <p:nvPr/>
        </p:nvPicPr>
        <p:blipFill>
          <a:blip r:embed="rId2" cstate="print"/>
          <a:srcRect t="18744" r="1034" b="8712"/>
          <a:stretch>
            <a:fillRect/>
          </a:stretch>
        </p:blipFill>
        <p:spPr bwMode="auto">
          <a:xfrm>
            <a:off x="4927506" y="2736885"/>
            <a:ext cx="4216494" cy="41211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 descr="E:\Дьячкова Ю.М. весна-осень 2018 г\IMG_62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08920"/>
            <a:ext cx="3276872" cy="4369162"/>
          </a:xfrm>
          <a:prstGeom prst="rect">
            <a:avLst/>
          </a:prstGeom>
          <a:noFill/>
        </p:spPr>
      </p:pic>
      <p:pic>
        <p:nvPicPr>
          <p:cNvPr id="1026" name="Picture 2" descr="C:\Users\Юлия Мельсовна\Downloads\IMG_20190528_111627_resized_20200116_01285691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124744"/>
            <a:ext cx="5664630" cy="4248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Юлия Мельсовна\Downloads\IMG_20190611_081106_resized_20200116_012856171.jpg"/>
          <p:cNvPicPr>
            <a:picLocks noChangeAspect="1" noChangeArrowheads="1"/>
          </p:cNvPicPr>
          <p:nvPr/>
        </p:nvPicPr>
        <p:blipFill>
          <a:blip r:embed="rId2" cstate="print"/>
          <a:srcRect t="21472" r="3891" b="6135"/>
          <a:stretch>
            <a:fillRect/>
          </a:stretch>
        </p:blipFill>
        <p:spPr bwMode="auto">
          <a:xfrm>
            <a:off x="683568" y="-603448"/>
            <a:ext cx="8460432" cy="84969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62840" y="14068"/>
            <a:ext cx="10945216" cy="139903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Внеаудиторная учебная деятельность</a:t>
            </a:r>
            <a:endParaRPr lang="ru-RU" sz="3600" dirty="0"/>
          </a:p>
        </p:txBody>
      </p:sp>
      <p:pic>
        <p:nvPicPr>
          <p:cNvPr id="2050" name="Picture 2" descr="C:\Users\Юлия Мельсовна\Downloads\IMG_20190611_081342_resized_20200116_0128553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71346"/>
            <a:ext cx="7848872" cy="58866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540552" cy="139903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Организация просветительской деятельности</a:t>
            </a: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122" name="Picture 2" descr="C:\Users\Юлия Мельсовна\Desktop\БИОМЕРОПРИЯТИЯ\субботник учителя\DSCN15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4563" t="22795" r="14563" b="15781"/>
          <a:stretch>
            <a:fillRect/>
          </a:stretch>
        </p:blipFill>
        <p:spPr bwMode="auto">
          <a:xfrm>
            <a:off x="4067944" y="1844824"/>
            <a:ext cx="4320480" cy="2808312"/>
          </a:xfrm>
          <a:prstGeom prst="rect">
            <a:avLst/>
          </a:prstGeom>
          <a:noFill/>
        </p:spPr>
      </p:pic>
      <p:pic>
        <p:nvPicPr>
          <p:cNvPr id="5123" name="Picture 3" descr="C:\Users\Юлия Мельсовна\Desktop\БИОМЕРОПРИЯТИЯ\Никулин\20170418_094436.jpg"/>
          <p:cNvPicPr>
            <a:picLocks noChangeAspect="1" noChangeArrowheads="1"/>
          </p:cNvPicPr>
          <p:nvPr/>
        </p:nvPicPr>
        <p:blipFill>
          <a:blip r:embed="rId3" cstate="print"/>
          <a:srcRect r="22761"/>
          <a:stretch>
            <a:fillRect/>
          </a:stretch>
        </p:blipFill>
        <p:spPr bwMode="auto">
          <a:xfrm>
            <a:off x="-8569" y="2499158"/>
            <a:ext cx="4220529" cy="40981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561</TotalTime>
  <Words>103</Words>
  <Application>Microsoft Office PowerPoint</Application>
  <PresentationFormat>Экран (4:3)</PresentationFormat>
  <Paragraphs>20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Яркая</vt:lpstr>
      <vt:lpstr>Презентация PowerPoint</vt:lpstr>
      <vt:lpstr>направления работы студии:</vt:lpstr>
      <vt:lpstr>Организация учебной деятельности</vt:lpstr>
      <vt:lpstr>Аудиторная учебная деятельность</vt:lpstr>
      <vt:lpstr>Внеаудиторная учебная деятельность</vt:lpstr>
      <vt:lpstr>Внеаудиторная учебная деятельность</vt:lpstr>
      <vt:lpstr>Презентация PowerPoint</vt:lpstr>
      <vt:lpstr>Внеаудиторная учебная деятельность</vt:lpstr>
      <vt:lpstr>Организация просветительской деятельности</vt:lpstr>
      <vt:lpstr>Организация просветительской деятельности</vt:lpstr>
      <vt:lpstr>Природоохранные мероприятия</vt:lpstr>
      <vt:lpstr>экотуризм</vt:lpstr>
      <vt:lpstr>Практика в ФНЦ кормопроизводства и агроэкологии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Юлия Мельсовна</dc:creator>
  <cp:lastModifiedBy>Пользователь Windows</cp:lastModifiedBy>
  <cp:revision>16</cp:revision>
  <dcterms:created xsi:type="dcterms:W3CDTF">2019-03-25T11:33:14Z</dcterms:created>
  <dcterms:modified xsi:type="dcterms:W3CDTF">2020-01-28T12:56:10Z</dcterms:modified>
</cp:coreProperties>
</file>