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5" r:id="rId4"/>
    <p:sldId id="325" r:id="rId5"/>
    <p:sldId id="297" r:id="rId6"/>
    <p:sldId id="296" r:id="rId7"/>
    <p:sldId id="298" r:id="rId8"/>
    <p:sldId id="300" r:id="rId9"/>
    <p:sldId id="301" r:id="rId10"/>
    <p:sldId id="299" r:id="rId11"/>
    <p:sldId id="302" r:id="rId12"/>
    <p:sldId id="304" r:id="rId13"/>
    <p:sldId id="303" r:id="rId14"/>
    <p:sldId id="305" r:id="rId15"/>
    <p:sldId id="306" r:id="rId16"/>
    <p:sldId id="308" r:id="rId17"/>
    <p:sldId id="307" r:id="rId18"/>
    <p:sldId id="309" r:id="rId19"/>
    <p:sldId id="310" r:id="rId20"/>
    <p:sldId id="312" r:id="rId21"/>
    <p:sldId id="329" r:id="rId22"/>
    <p:sldId id="311" r:id="rId23"/>
    <p:sldId id="327" r:id="rId24"/>
    <p:sldId id="313" r:id="rId25"/>
    <p:sldId id="314" r:id="rId26"/>
    <p:sldId id="315" r:id="rId27"/>
    <p:sldId id="326" r:id="rId28"/>
    <p:sldId id="317" r:id="rId29"/>
    <p:sldId id="318" r:id="rId30"/>
    <p:sldId id="319" r:id="rId31"/>
    <p:sldId id="324" r:id="rId32"/>
    <p:sldId id="320" r:id="rId33"/>
    <p:sldId id="321" r:id="rId34"/>
    <p:sldId id="322" r:id="rId35"/>
    <p:sldId id="328" r:id="rId36"/>
    <p:sldId id="32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CC"/>
    <a:srgbClr val="0000CC"/>
    <a:srgbClr val="A50021"/>
    <a:srgbClr val="00CC00"/>
    <a:srgbClr val="CC00FF"/>
    <a:srgbClr val="0080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9DC2-BA98-45A7-8DDE-5ACB2713599A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BC75A-AAFB-4B5A-9C73-691E0A20CA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514B-B292-4EE6-A15B-2359C521821B}" type="datetime1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145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5D40-8EA2-43CC-9691-71D12F630F8C}" type="datetime1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0FAD-F16B-45A4-81F7-A2CF83580214}" type="datetime1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094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3F23-5EF2-4341-8591-87382BECAE53}" type="datetime1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06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FD5E-2320-403E-9790-5722A2B7B53E}" type="datetime1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55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A921C-5FA8-473D-9CC6-A96C3F859489}" type="datetime1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93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E1A3D-285F-4B60-8061-50A9A7B00DB3}" type="datetime1">
              <a:rPr lang="ru-RU" smtClean="0"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286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5F076-0BD5-42FB-8E40-7B635522A182}" type="datetime1">
              <a:rPr lang="ru-RU" smtClean="0"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82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BA91F-848E-4B56-A415-EFC11301D090}" type="datetime1">
              <a:rPr lang="ru-RU" smtClean="0"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425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DE687-7CAA-489B-BB50-ECC871E3E39C}" type="datetime1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01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BC13D-9D1D-4031-85A6-0426B3204F24}" type="datetime1">
              <a:rPr lang="ru-RU" smtClean="0"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7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00720-6D66-4BCB-997A-22FCE0D55F4E}" type="datetime1">
              <a:rPr lang="ru-RU" smtClean="0"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8555-F75D-438A-9B5F-B9067BA6E8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56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77072"/>
            <a:ext cx="9144000" cy="194421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Традиции празднования  Рождества в Европейских странах (в Англии, Германии и Франции)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Users\Вадим\Desktop\170207_prev_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07904" y="459338"/>
            <a:ext cx="1947141" cy="2969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Вадим\Desktop\1291083937_1024x768_cute-christmas-bel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4400" y="459337"/>
            <a:ext cx="2304256" cy="197949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Вадим\Desktop\1291083937_1024x768_cute-christmas-bell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9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459338"/>
            <a:ext cx="2304256" cy="19794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894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Operator\Рабочий стол\3-х язычн. рождество\pictures\р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80322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01090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10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642918"/>
            <a:ext cx="7782091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528" y="621508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11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Operator\Рабочий стол\3-х язычн. рождество\pictures\н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5"/>
            <a:ext cx="7881960" cy="5911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01090" y="62865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12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TextBox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949950" cy="1096962"/>
          </a:xfrm>
          <a:prstGeom prst="rect">
            <a:avLst/>
          </a:prstGeom>
          <a:noFill/>
        </p:spPr>
      </p:pic>
      <p:pic>
        <p:nvPicPr>
          <p:cNvPr id="10" name="Picture 8" descr="BD2066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71612"/>
            <a:ext cx="5715040" cy="474983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Operator\Рабочий стол\3-х язычн. рождество\pictures\остро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38044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Operator\Рабочий стол\3-х язычн. рождество\pictures\оме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857232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Operator\Рабочий стол\3-х язычн. рождество\pictures\плющ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6911" y="3286124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Operator\Рабочий стол\3-х язычн. рождество\pictures\омела и остролис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083238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Operator\Рабочий стол\3-х язычн. рождество\pictures\н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4532139" cy="558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elka1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514353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6600"/>
                </a:solidFill>
              </a:rPr>
              <a:t>O, Tannenbaum!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Documents and Settings\Operator\Рабочий стол\3-х язычн. рождество\pictures\рождество 2\Ёл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357297"/>
            <a:ext cx="3769755" cy="502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Operator\Рабочий стол\3-х язычн. рождество\pictures\рождество 2\с рождеств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6072230" cy="544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470025"/>
          </a:xfrm>
        </p:spPr>
        <p:txBody>
          <a:bodyPr/>
          <a:lstStyle/>
          <a:p>
            <a:endParaRPr lang="ru-RU" dirty="0">
              <a:latin typeface="Georg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453650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Вадим\Desktop\0_4ca18_4377854f_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1370670">
            <a:off x="290642" y="232373"/>
            <a:ext cx="1718156" cy="254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35508" flipH="1">
            <a:off x="6876256" y="4107967"/>
            <a:ext cx="1719263" cy="254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Вадим\Desktop\c4a7c96450b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456993">
            <a:off x="1139650" y="4428183"/>
            <a:ext cx="2223406" cy="2881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57422" y="1214422"/>
            <a:ext cx="58029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 smtClean="0">
                <a:solidFill>
                  <a:srgbClr val="C00000"/>
                </a:solidFill>
              </a:rPr>
              <a:t>25 декабря – </a:t>
            </a:r>
          </a:p>
          <a:p>
            <a:endParaRPr lang="ru-RU" sz="4800" b="1" i="1" u="sng" dirty="0" smtClean="0">
              <a:solidFill>
                <a:srgbClr val="C00000"/>
              </a:solidFill>
            </a:endParaRPr>
          </a:p>
          <a:p>
            <a:r>
              <a:rPr lang="ru-RU" sz="4800" b="1" i="1" u="sng" dirty="0" smtClean="0">
                <a:solidFill>
                  <a:srgbClr val="C00000"/>
                </a:solidFill>
              </a:rPr>
              <a:t>Рождество в Европе</a:t>
            </a:r>
            <a:endParaRPr lang="ru-RU" sz="4800" b="1" i="1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528" y="61436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33638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TextBox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949950" cy="1096962"/>
          </a:xfrm>
          <a:prstGeom prst="rect">
            <a:avLst/>
          </a:prstGeom>
          <a:noFill/>
        </p:spPr>
      </p:pic>
      <p:pic>
        <p:nvPicPr>
          <p:cNvPr id="10" name="Picture 8" descr="BD2066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71612"/>
            <a:ext cx="5715040" cy="474983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видеоролик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6" descr="SantaCla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513031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TextBox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949950" cy="1096962"/>
          </a:xfrm>
          <a:prstGeom prst="rect">
            <a:avLst/>
          </a:prstGeom>
          <a:noFill/>
        </p:spPr>
      </p:pic>
      <p:pic>
        <p:nvPicPr>
          <p:cNvPr id="10" name="Picture 8" descr="BD2066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571612"/>
            <a:ext cx="5715040" cy="474983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Вадим\Desktop\санта 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1538" y="1357298"/>
            <a:ext cx="2114845" cy="4229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Вадим\Desktop\9b19d1f0b1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3323425" cy="4192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err="1" smtClean="0">
                <a:solidFill>
                  <a:srgbClr val="FF0000"/>
                </a:solidFill>
              </a:rPr>
              <a:t>Adventszeit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Picture 9" descr="for_show-dc1fa79ddc88007239ab384677274f8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5233319" cy="433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Adventskalender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adventkalendar_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1"/>
            <a:ext cx="3280424" cy="4369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Bûche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de Noël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771171" cy="408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 descr="C:\Users\Вадим\Desktop\c4a7c96450b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456993">
            <a:off x="2319900" y="1881360"/>
            <a:ext cx="3520705" cy="45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1600200"/>
            <a:ext cx="8472518" cy="47577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TextBox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949950" cy="1096962"/>
          </a:xfrm>
          <a:prstGeom prst="rect">
            <a:avLst/>
          </a:prstGeom>
          <a:noFill/>
        </p:spPr>
      </p:pic>
      <p:pic>
        <p:nvPicPr>
          <p:cNvPr id="5" name="Picture 8" descr="BD20663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157289" cy="428628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CHRISTMAS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IN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Monotype Corsiva" pitchFamily="66" charset="0"/>
              </a:rPr>
              <a:t>BRITAIN</a:t>
            </a:r>
            <a:endParaRPr lang="ru-RU" dirty="0"/>
          </a:p>
        </p:txBody>
      </p:sp>
      <p:pic>
        <p:nvPicPr>
          <p:cNvPr id="4" name="Picture 5" descr="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6022" y="1600200"/>
            <a:ext cx="6371956" cy="4525963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8501090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730875" cy="1096962"/>
          </a:xfrm>
          <a:prstGeom prst="rect">
            <a:avLst/>
          </a:prstGeom>
          <a:noFill/>
        </p:spPr>
      </p:pic>
      <p:pic>
        <p:nvPicPr>
          <p:cNvPr id="5" name="Picture 3" descr="D:\Мои документы\Мамино\Рождество\Колокольчик\ngod1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69711" y="1600200"/>
            <a:ext cx="4604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видеоролик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CHRISTMAS PUDDING</a:t>
            </a:r>
            <a:endParaRPr lang="ru-RU" dirty="0"/>
          </a:p>
        </p:txBody>
      </p:sp>
      <p:pic>
        <p:nvPicPr>
          <p:cNvPr id="4" name="Picture 3" descr="C:\Users\VAIO\Documents\Рождество\pudd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VAIO\Documents\Рождество\xmas_pudding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7088" y="1857364"/>
            <a:ext cx="332486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 smtClean="0">
                <a:solidFill>
                  <a:srgbClr val="FF0066"/>
                </a:solidFill>
              </a:rPr>
              <a:t>Plätzchen</a:t>
            </a:r>
            <a:endParaRPr lang="ru-RU" dirty="0"/>
          </a:p>
        </p:txBody>
      </p:sp>
      <p:pic>
        <p:nvPicPr>
          <p:cNvPr id="4" name="Picture 5" descr=" [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85860"/>
            <a:ext cx="344766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Documents and Settings\Operator\Рабочий стол\3-х язычн. рождество\pictures\нем пря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000504"/>
            <a:ext cx="3389314" cy="254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Operator\Рабочий стол\3-х язычн. рождество\pictures\нем прян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428736"/>
            <a:ext cx="3143272" cy="2535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</a:rPr>
              <a:t>Weihnachtslied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10" name="Picture 3" descr="D:\Мои документы\Мамино\Рождество\Колокольчик\ngod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9711" y="1600200"/>
            <a:ext cx="46045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Operator\Рабочий стол\3-х язычн. рождество\pictures\рождество 2\с рождеств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42918"/>
            <a:ext cx="6072230" cy="544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</a:rPr>
              <a:t>Merry Christmas and </a:t>
            </a:r>
            <a:b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</a:rPr>
              <a:t>                 Happy New Year!</a:t>
            </a:r>
            <a:b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</a:rPr>
              <a:t/>
            </a:r>
            <a:br>
              <a:rPr lang="en-US" b="1" i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Baskerville Old Face" pitchFamily="18" charset="0"/>
              </a:rPr>
              <a:t>Joyeux Noël  et  Bonne Année!</a:t>
            </a:r>
            <a:br>
              <a:rPr lang="fr-FR" b="1" i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fr-FR" b="1" i="1" dirty="0" smtClean="0">
                <a:solidFill>
                  <a:srgbClr val="FF0000"/>
                </a:solidFill>
                <a:latin typeface="Baskerville Old Face" pitchFamily="18" charset="0"/>
              </a:rPr>
              <a:t/>
            </a:r>
            <a:br>
              <a:rPr lang="fr-FR" b="1" i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de-DE" b="1" i="1" dirty="0" smtClean="0">
                <a:solidFill>
                  <a:srgbClr val="FF0000"/>
                </a:solidFill>
                <a:latin typeface="Baskerville Old Face" pitchFamily="18" charset="0"/>
              </a:rPr>
              <a:t>Frohe Weihnachten und </a:t>
            </a:r>
            <a:br>
              <a:rPr lang="de-DE" b="1" i="1" dirty="0" smtClean="0">
                <a:solidFill>
                  <a:srgbClr val="FF0000"/>
                </a:solidFill>
                <a:latin typeface="Baskerville Old Face" pitchFamily="18" charset="0"/>
              </a:rPr>
            </a:br>
            <a:r>
              <a:rPr lang="de-DE" b="1" i="1" dirty="0" smtClean="0">
                <a:solidFill>
                  <a:srgbClr val="FF0000"/>
                </a:solidFill>
                <a:latin typeface="Baskerville Old Face" pitchFamily="18" charset="0"/>
              </a:rPr>
              <a:t>                 ein  glückliches Neues  Jahr!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14282" y="357166"/>
            <a:ext cx="3191321" cy="323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Вадим\Desktop\Декада 2011\фонарь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53" b="98824" l="2687" r="988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643570" y="357166"/>
            <a:ext cx="31908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98555-F75D-438A-9B5F-B9067BA6E8E2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+mn-lt"/>
              </a:rPr>
              <a:t>Weihnachten in Deutschland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7" descr="k0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1571612"/>
            <a:ext cx="6049484" cy="4496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52400"/>
            <a:ext cx="8242300" cy="1262063"/>
          </a:xfrm>
        </p:spPr>
      </p:pic>
      <p:pic>
        <p:nvPicPr>
          <p:cNvPr id="6" name="Содержимое 3" descr="new-year-france[1]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00" y="1714488"/>
            <a:ext cx="6545790" cy="401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Прямоугольник 1"/>
          <p:cNvSpPr>
            <a:spLocks noChangeArrowheads="1"/>
          </p:cNvSpPr>
          <p:nvPr/>
        </p:nvSpPr>
        <p:spPr bwMode="auto">
          <a:xfrm>
            <a:off x="1187450" y="5237163"/>
            <a:ext cx="7056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rbel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01090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5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CHRISTMAS CANDLE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Operator\Рабочий стол\3-х язычн. рождество\pictures\н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528" y="6286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4143404" cy="654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C:\Documents and Settings\Operator\Рабочий стол\3-х язычн. рождество\pictures\рождество 2\Ангелочки-1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715385" cy="562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43966" y="6357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7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Operator\Рабочий стол\3-х язычн. рождество\pictures\Рождество\XMAS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4286280" cy="628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715404" y="65008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8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Operator\Рабочий стол\3-х язычн. рождество\Xmas2\рождество 2\рожд.5кл\рожд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642918"/>
            <a:ext cx="4761342" cy="568518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86842" y="6429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9</a:t>
            </a:r>
            <a:endParaRPr lang="ru-RU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1235</TotalTime>
  <Words>83</Words>
  <Application>Microsoft Office PowerPoint</Application>
  <PresentationFormat>Экран (4:3)</PresentationFormat>
  <Paragraphs>53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Традиции празднования  Рождества в Европейских странах (в Англии, Германии и Франции)</vt:lpstr>
      <vt:lpstr>Слайд 2</vt:lpstr>
      <vt:lpstr>CHRISTMAS IN  BRITAIN</vt:lpstr>
      <vt:lpstr>Weihnachten in Deutschland</vt:lpstr>
      <vt:lpstr>Слайд 5</vt:lpstr>
      <vt:lpstr>CHRISTMAS CANDLE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O, Tannenbaum! </vt:lpstr>
      <vt:lpstr>Слайд 19</vt:lpstr>
      <vt:lpstr>Слайд 20</vt:lpstr>
      <vt:lpstr>Слайд 21</vt:lpstr>
      <vt:lpstr>Слайд 22</vt:lpstr>
      <vt:lpstr>Слайд 23</vt:lpstr>
      <vt:lpstr>Слайд 24</vt:lpstr>
      <vt:lpstr>Adventszeit</vt:lpstr>
      <vt:lpstr>Adventskalender</vt:lpstr>
      <vt:lpstr>Bûche de Noël</vt:lpstr>
      <vt:lpstr>Слайд 28</vt:lpstr>
      <vt:lpstr>Слайд 29</vt:lpstr>
      <vt:lpstr>Слайд 30</vt:lpstr>
      <vt:lpstr>Слайд 31</vt:lpstr>
      <vt:lpstr> CHRISTMAS PUDDING</vt:lpstr>
      <vt:lpstr>Plätzchen</vt:lpstr>
      <vt:lpstr>Weihnachtslied</vt:lpstr>
      <vt:lpstr>Слайд 35</vt:lpstr>
      <vt:lpstr>Merry Christmas and                   Happy New Year!  Joyeux Noël  et  Bonne Année!  Frohe Weihnachten und                   ein  glückliches Neues  Jahr!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празднования Нового года и Рождества в Европейских странах</dc:title>
  <dc:creator>Вадим</dc:creator>
  <cp:lastModifiedBy>Teacher</cp:lastModifiedBy>
  <cp:revision>109</cp:revision>
  <dcterms:created xsi:type="dcterms:W3CDTF">2011-12-05T07:37:25Z</dcterms:created>
  <dcterms:modified xsi:type="dcterms:W3CDTF">2012-12-23T20:07:09Z</dcterms:modified>
</cp:coreProperties>
</file>