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8" r:id="rId5"/>
    <p:sldId id="258" r:id="rId6"/>
    <p:sldId id="259" r:id="rId7"/>
    <p:sldId id="270" r:id="rId8"/>
    <p:sldId id="271" r:id="rId9"/>
    <p:sldId id="260" r:id="rId10"/>
    <p:sldId id="261" r:id="rId11"/>
    <p:sldId id="262" r:id="rId12"/>
    <p:sldId id="273" r:id="rId13"/>
    <p:sldId id="263" r:id="rId14"/>
    <p:sldId id="264" r:id="rId15"/>
    <p:sldId id="275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 snapToGrid="0">
      <p:cViewPr>
        <p:scale>
          <a:sx n="91" d="100"/>
          <a:sy n="91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5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2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9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1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4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2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A8FE-A58C-4E3A-91C5-E443F3D82AB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5C74-6ABC-486F-BB0E-BCE53BF78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23" y="900752"/>
            <a:ext cx="72186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Мастер-класс</a:t>
            </a:r>
          </a:p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Через прошлое в будущее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7719" y="3684895"/>
            <a:ext cx="3663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Comic Sans MS" panose="030F0702030302020204" pitchFamily="66" charset="0"/>
              </a:rPr>
              <a:t>Подготовили</a:t>
            </a:r>
          </a:p>
          <a:p>
            <a:pPr algn="r"/>
            <a:r>
              <a:rPr lang="ru-RU" dirty="0" err="1" smtClean="0">
                <a:latin typeface="Comic Sans MS" panose="030F0702030302020204" pitchFamily="66" charset="0"/>
              </a:rPr>
              <a:t>Кодинцева</a:t>
            </a:r>
            <a:r>
              <a:rPr lang="ru-RU" dirty="0" smtClean="0">
                <a:latin typeface="Comic Sans MS" panose="030F0702030302020204" pitchFamily="66" charset="0"/>
              </a:rPr>
              <a:t> Татьяна </a:t>
            </a:r>
            <a:r>
              <a:rPr lang="ru-RU" dirty="0" err="1" smtClean="0">
                <a:latin typeface="Comic Sans MS" panose="030F0702030302020204" pitchFamily="66" charset="0"/>
              </a:rPr>
              <a:t>Васильявна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r"/>
            <a:r>
              <a:rPr lang="ru-RU" dirty="0" err="1" smtClean="0">
                <a:latin typeface="Comic Sans MS" panose="030F0702030302020204" pitchFamily="66" charset="0"/>
              </a:rPr>
              <a:t>Бриткина</a:t>
            </a:r>
            <a:r>
              <a:rPr lang="ru-RU" dirty="0" smtClean="0">
                <a:latin typeface="Comic Sans MS" panose="030F0702030302020204" pitchFamily="66" charset="0"/>
              </a:rPr>
              <a:t> Татьяна Ивановна</a:t>
            </a:r>
          </a:p>
          <a:p>
            <a:pPr algn="r"/>
            <a:r>
              <a:rPr lang="ru-RU" dirty="0">
                <a:latin typeface="Comic Sans MS" panose="030F0702030302020204" pitchFamily="66" charset="0"/>
              </a:rPr>
              <a:t>у</a:t>
            </a:r>
            <a:r>
              <a:rPr lang="ru-RU" dirty="0" smtClean="0">
                <a:latin typeface="Comic Sans MS" panose="030F0702030302020204" pitchFamily="66" charset="0"/>
              </a:rPr>
              <a:t>чителя английского языка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9122" y="592312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МБОУ лицей, ЛОБНЯ, 2021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8" y="1029553"/>
            <a:ext cx="3543300" cy="3543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5732" y="109304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ссылку на дополнительную текстовую информацию по теме;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ссылку на видео фрагмент;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расшифровку ответа на вопрос;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ссылку на аудиозапись;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ссылку на онлайн-викторину;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ссылку на интерактивное задание;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ссылку на совместную презентацию или онлайн-доску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2" y="546624"/>
            <a:ext cx="3563413" cy="268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28" y="3689019"/>
            <a:ext cx="3766782" cy="282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30" y="1231072"/>
            <a:ext cx="3688173" cy="491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4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Ролевая игра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C:\Users\USER\Desktop\queen boadicea\kretschmer-albert-queen-boadicea.jpg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673"/>
            <a:ext cx="2963917" cy="396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avatars.mds.yandex.net/get-zen_doc/164147/pub_5c6197d48bda8c00ad182e46_5c619a54717cbd00aeb20d5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7" y="476672"/>
            <a:ext cx="2857740" cy="31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1056701/pub_5cb6e32d4ac08900b36a57f7_5cb6e402501dc700b417bdaf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3733609"/>
            <a:ext cx="3215476" cy="27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arsity.ru/wp-content/uploads/2019/12/2016_09_08-09-04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8" y="3782564"/>
            <a:ext cx="4339496" cy="27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781" y="826659"/>
            <a:ext cx="3284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Divorced</a:t>
            </a:r>
            <a:r>
              <a:rPr lang="en-US" sz="4800" dirty="0" smtClean="0">
                <a:latin typeface="Comic Sans MS" panose="030F0702030302020204" pitchFamily="66" charset="0"/>
              </a:rPr>
              <a:t>, beheaded, died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Divorced, beheaded, survived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64" y="768066"/>
            <a:ext cx="5400675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217226"/>
            <a:ext cx="9426053" cy="6284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3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Узники Тауэра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Уильям, барон Гастингс</a:t>
            </a:r>
          </a:p>
          <a:p>
            <a:r>
              <a:rPr lang="ru-RU" dirty="0" smtClean="0"/>
              <a:t>Анна Болейн</a:t>
            </a:r>
          </a:p>
          <a:p>
            <a:r>
              <a:rPr lang="ru-RU" dirty="0" smtClean="0"/>
              <a:t>Маргарет, графиня Солсбери</a:t>
            </a:r>
          </a:p>
          <a:p>
            <a:r>
              <a:rPr lang="ru-RU" dirty="0" smtClean="0"/>
              <a:t>Екатерина </a:t>
            </a:r>
            <a:r>
              <a:rPr lang="ru-RU" dirty="0" err="1" smtClean="0"/>
              <a:t>Говард</a:t>
            </a:r>
            <a:endParaRPr lang="ru-RU" dirty="0" smtClean="0"/>
          </a:p>
          <a:p>
            <a:r>
              <a:rPr lang="ru-RU" dirty="0" smtClean="0"/>
              <a:t>Джейн, виконтесса </a:t>
            </a:r>
            <a:r>
              <a:rPr lang="ru-RU" dirty="0" err="1" smtClean="0"/>
              <a:t>Рочфорд</a:t>
            </a:r>
            <a:endParaRPr lang="ru-RU" dirty="0" smtClean="0"/>
          </a:p>
          <a:p>
            <a:r>
              <a:rPr lang="ru-RU" dirty="0" smtClean="0"/>
              <a:t>Леди Джейн Грей</a:t>
            </a:r>
          </a:p>
          <a:p>
            <a:r>
              <a:rPr lang="ru-RU" dirty="0"/>
              <a:t>Роберт </a:t>
            </a:r>
            <a:r>
              <a:rPr lang="ru-RU" dirty="0" err="1"/>
              <a:t>Деверё</a:t>
            </a:r>
            <a:r>
              <a:rPr lang="ru-RU" dirty="0"/>
              <a:t>, 2-й граф Эссекс</a:t>
            </a:r>
          </a:p>
        </p:txBody>
      </p:sp>
    </p:spTree>
    <p:extLst>
      <p:ext uri="{BB962C8B-B14F-4D97-AF65-F5344CB8AC3E}">
        <p14:creationId xmlns:p14="http://schemas.microsoft.com/office/powerpoint/2010/main" val="21754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52" y="95534"/>
            <a:ext cx="8848299" cy="663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60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64044"/>
            <a:ext cx="6507482" cy="361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438030" y="3431987"/>
            <a:ext cx="3548418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ontent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anguage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ntegrated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earning</a:t>
            </a:r>
            <a:endParaRPr lang="ru-RU" sz="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8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anose="030F0702030302020204" pitchFamily="66" charset="0"/>
              </a:rPr>
              <a:t>C</a:t>
            </a:r>
            <a:r>
              <a:rPr lang="en-US" sz="4400" dirty="0" smtClean="0">
                <a:latin typeface="Comic Sans MS" panose="030F0702030302020204" pitchFamily="66" charset="0"/>
              </a:rPr>
              <a:t>ontent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anose="030F0702030302020204" pitchFamily="66" charset="0"/>
              </a:rPr>
              <a:t>L</a:t>
            </a:r>
            <a:r>
              <a:rPr lang="en-US" sz="4400" dirty="0" smtClean="0">
                <a:latin typeface="Comic Sans MS" panose="030F0702030302020204" pitchFamily="66" charset="0"/>
              </a:rPr>
              <a:t>anguage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anose="030F0702030302020204" pitchFamily="66" charset="0"/>
              </a:rPr>
              <a:t>I</a:t>
            </a:r>
            <a:r>
              <a:rPr lang="en-US" sz="4400" dirty="0" smtClean="0">
                <a:latin typeface="Comic Sans MS" panose="030F0702030302020204" pitchFamily="66" charset="0"/>
              </a:rPr>
              <a:t>ntegrated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anose="030F0702030302020204" pitchFamily="66" charset="0"/>
              </a:rPr>
              <a:t>L</a:t>
            </a:r>
            <a:r>
              <a:rPr lang="en-US" sz="4400" dirty="0" smtClean="0">
                <a:latin typeface="Comic Sans MS" panose="030F0702030302020204" pitchFamily="66" charset="0"/>
              </a:rPr>
              <a:t>earning</a:t>
            </a:r>
            <a:endParaRPr lang="ru-RU" sz="4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89" y="52111"/>
            <a:ext cx="6384652" cy="35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hd.multiurok.ru/2/f/1/2f181e32ba1a021ca5eca9e7b1c3f1672b1668f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05" y="0"/>
            <a:ext cx="8957481" cy="671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60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0"/>
            <a:ext cx="10003810" cy="678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94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20210323_222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1209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20210323_222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49433" y="1238112"/>
            <a:ext cx="4527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«</a:t>
            </a:r>
            <a:r>
              <a:rPr lang="ru-RU" sz="3600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Саксоно</a:t>
            </a:r>
            <a:r>
              <a:rPr lang="ru-RU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-латинско-датско-нормандский наш язык»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( Д. Дефо)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https://content.foto.my.mail.ru/mail/belochka-letyaga/24740/h-24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1" y="732824"/>
            <a:ext cx="4151585" cy="54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</Words>
  <Application>Microsoft Office PowerPoint</Application>
  <PresentationFormat>Произвольный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Ролевая игра</vt:lpstr>
      <vt:lpstr>Презентация PowerPoint</vt:lpstr>
      <vt:lpstr>Презентация PowerPoint</vt:lpstr>
      <vt:lpstr>Узники Тауэра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</cp:revision>
  <dcterms:created xsi:type="dcterms:W3CDTF">2021-02-13T18:09:42Z</dcterms:created>
  <dcterms:modified xsi:type="dcterms:W3CDTF">2021-03-25T20:13:11Z</dcterms:modified>
</cp:coreProperties>
</file>