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825A"/>
    <a:srgbClr val="996633"/>
    <a:srgbClr val="663300"/>
    <a:srgbClr val="443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62" autoAdjust="0"/>
    <p:restoredTop sz="94660"/>
  </p:normalViewPr>
  <p:slideViewPr>
    <p:cSldViewPr snapToGrid="0">
      <p:cViewPr varScale="1">
        <p:scale>
          <a:sx n="61" d="100"/>
          <a:sy n="61" d="100"/>
        </p:scale>
        <p:origin x="30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088F-835A-43FD-BE48-E97BDF512A7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ECB1-9119-4D09-BB62-A7C7910DF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93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088F-835A-43FD-BE48-E97BDF512A7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ECB1-9119-4D09-BB62-A7C7910DF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9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088F-835A-43FD-BE48-E97BDF512A7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ECB1-9119-4D09-BB62-A7C7910DF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49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088F-835A-43FD-BE48-E97BDF512A7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ECB1-9119-4D09-BB62-A7C7910DF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8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088F-835A-43FD-BE48-E97BDF512A7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ECB1-9119-4D09-BB62-A7C7910DF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48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088F-835A-43FD-BE48-E97BDF512A7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ECB1-9119-4D09-BB62-A7C7910DF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33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088F-835A-43FD-BE48-E97BDF512A7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ECB1-9119-4D09-BB62-A7C7910DF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6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088F-835A-43FD-BE48-E97BDF512A7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ECB1-9119-4D09-BB62-A7C7910DF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1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088F-835A-43FD-BE48-E97BDF512A7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ECB1-9119-4D09-BB62-A7C7910DF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3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088F-835A-43FD-BE48-E97BDF512A7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ECB1-9119-4D09-BB62-A7C7910DF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7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088F-835A-43FD-BE48-E97BDF512A7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ECB1-9119-4D09-BB62-A7C7910DF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81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9088F-835A-43FD-BE48-E97BDF512A7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BECB1-9119-4D09-BB62-A7C7910DF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5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512099" y="7882359"/>
            <a:ext cx="6148656" cy="169302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722510" y="1960880"/>
            <a:ext cx="2037106" cy="219456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83122" y="1652028"/>
            <a:ext cx="2723025" cy="417546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379809" y="420170"/>
            <a:ext cx="2938754" cy="8761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41055" y="420170"/>
            <a:ext cx="2938754" cy="8761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112" y="0"/>
            <a:ext cx="271136" cy="990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 rot="16200000">
            <a:off x="-4984321" y="4632693"/>
            <a:ext cx="1026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Б 10 Б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Б 10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Б 10 Б 10 Б 10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Б 10 Б 10 Б 10 Б 10 Б 10 Б 10 Б 10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Б 10 Б 10 Б 10 Б 10 Б 10 Б 10 Б 10 Б 10 Б 10 Б 10 Б 10 Б 10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10 Б 10 Б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49186" y="74293"/>
            <a:ext cx="15404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ПРОБА ПЕРА 2023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55406" y="619546"/>
            <a:ext cx="4947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ФИЗИКИ И ЛИРИКИ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41055" y="343970"/>
            <a:ext cx="587750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12099" y="9590266"/>
            <a:ext cx="587750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41055" y="7636394"/>
            <a:ext cx="6219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класс ездил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Военно-патриотический парк культуры и отдыха Вооружённых Сил Российской Федерации "Патриот". Это событие произвело необыкновенное впечатление на меня и моих одноклассников. Парк посвящён событиям каждого дня Великой Отечественной войны. Огромный павильон, разделенный на много залов, посвящённых разным сторонам войны. Место пропитано духом войны и того ужасного времени. Мы узнали о героических подвигах отдельных людей и народа в целом. Также мы остались под огромным впечатлением от Храма воскресения Христова. Огромное здание с невероятно патриотичным и искусным оформлением поразило всех! Такие места воспитывают дух патриотизма в молодежи и призывают помнить свою историю. 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34999" y="1358615"/>
            <a:ext cx="2697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АЛЕКСЕЕВНА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</a:t>
            </a:r>
            <a:r>
              <a:rPr lang="ru-RU" sz="1200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вляется </a:t>
            </a:r>
            <a:r>
              <a:rPr lang="ru-RU" sz="12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классным руководителем у 10 «Б» класса. Она не только выполняет все свои обязанности, как классный руководитель, но также является хорошим учителем литературы и русского языка. </a:t>
            </a:r>
            <a:r>
              <a:rPr lang="ru-RU" sz="1200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тому же она воспитывает в нас духовное начало, показывая своим примером каким человеком нужно быть. Благодаря Юлии Алексеевна, наш класс побывал на различных интересных мероприятиях и узнал много нового за эти полгода. Также наш класс является очень дружным, потому что Юлия Алексеевна помогает организовывать внеклассные мероприятия. Мы собираемся вместе, кушаем пиццу, играем в интеллектуальные и настольные игры, просто проводим хорошо время </a:t>
            </a:r>
            <a:r>
              <a:rPr lang="ru-RU" sz="1200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вместе. Нашему </a:t>
            </a:r>
            <a:r>
              <a:rPr lang="ru-RU" sz="12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классу очень повезло с Юлией Алексеевной!! </a:t>
            </a:r>
            <a:endParaRPr lang="ru-RU" sz="1200" b="0" i="0" dirty="0">
              <a:solidFill>
                <a:srgbClr val="2C2D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453" y="1652028"/>
            <a:ext cx="1610170" cy="241525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013" r="9914" b="39808"/>
          <a:stretch/>
        </p:blipFill>
        <p:spPr>
          <a:xfrm>
            <a:off x="465392" y="5976304"/>
            <a:ext cx="2825909" cy="155505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07" y="6151948"/>
            <a:ext cx="2952454" cy="160232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1" y="4390881"/>
            <a:ext cx="2706917" cy="1488805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4722509" y="1349632"/>
            <a:ext cx="21354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ТЕХНОЛОГИЧЕСКОГО КЛАССА</a:t>
            </a: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началом деловых отношений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Тимирязевской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академии и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лицея.В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торжественной церемонии открытия классов приняли участие первый заместитель министра просвещения РФ Александр Бугаев, ректор РГАУ-МСХА имени К. А. Тимирязева, академик РАН Владимир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Трухачев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 почетные гости.</a:t>
            </a:r>
          </a:p>
          <a:p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</a:br>
            <a:endParaRPr lang="ru-RU" sz="1200" dirty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3165310" y="4684967"/>
            <a:ext cx="701008" cy="677886"/>
          </a:xfrm>
          <a:prstGeom prst="flowChartAlternateProcess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Б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83320" y="5655534"/>
            <a:ext cx="1516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Наумкина Василиса 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91113" y="4091045"/>
            <a:ext cx="1516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Дьяченко Наташа 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91113" y="9313267"/>
            <a:ext cx="2189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Косицин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Илья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272780" y="6565414"/>
            <a:ext cx="2502420" cy="122121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7823" y="357135"/>
            <a:ext cx="2672555" cy="581697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112" y="0"/>
            <a:ext cx="271136" cy="990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 rot="16200000">
            <a:off x="-4984321" y="4632693"/>
            <a:ext cx="1026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Б 10 Б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Б 10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Б 10 Б 10 Б 10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Б 10 Б 10 Б 10 Б 10 Б 10 Б 10 Б 10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Б 10 Б 10 Б 10 Б 10 Б 10 Б 10 Б 10 Б 10 Б 10 Б 10 Б 10 Б 10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10 Б 10 Б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41055" y="343970"/>
            <a:ext cx="587750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12099" y="9590266"/>
            <a:ext cx="587750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87257" y="9603431"/>
            <a:ext cx="4315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 коллегия: Наумкина Василиса и Дьяченко Наташа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03076" y="6476093"/>
            <a:ext cx="26730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учебном году в лицее проводились конкурсы среди старших классов. Первым </a:t>
            </a:r>
            <a:r>
              <a:rPr lang="ru-RU" sz="1200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sz="1200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200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блюз</a:t>
            </a:r>
            <a:r>
              <a:rPr lang="en-US" sz="1200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1200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котором </a:t>
            </a:r>
            <a:r>
              <a:rPr lang="ru-RU" sz="1200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 </a:t>
            </a:r>
            <a:r>
              <a:rPr lang="ru-RU" sz="12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нашего класса заняла 1 место. А вторым было новогоднее КВН, в котором мы также одержали победу!! 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0025" y="6227180"/>
            <a:ext cx="6587976" cy="2238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НАШИ ПОБЕДЫ</a:t>
            </a:r>
            <a:endParaRPr lang="ru-RU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13" y="7861088"/>
            <a:ext cx="2125161" cy="159486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9" y="6616051"/>
            <a:ext cx="1849689" cy="246625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3"/>
          <a:stretch/>
        </p:blipFill>
        <p:spPr>
          <a:xfrm>
            <a:off x="4876112" y="6616051"/>
            <a:ext cx="1919896" cy="24662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05429" y="510288"/>
            <a:ext cx="277793" cy="52664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САНКТ-ПЕТЕРБУРГ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1055" y="387280"/>
            <a:ext cx="267255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осенние каникулы наш класс ездил в Санкт-Петербург. За несколько дней мы успели посетить множество интересных мест.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Замечательная интерактивная программа в Гатчинском замке под названием «Испытание зрелостью». Далее мы с классом отправились в «Петровскую Акваторию». Экскурсия в музей обороны и блокады Ленинграда. Этот музей привлекает своим необычным интерьером и емкостью. Несмотря на небольшое количество экспонатов и в целом небольшое помещение, в музее царит особенная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атмосфера.В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последний день нас ждала экскурсия-игра по Петропавловской крепости «Четыре грани крепости». Петропавловская крепость — памятник русского зодчества, над которым трудились разные архитекторы. В современной крепости расположены многочисленные памятники архитектуры и музеи. Все экскурсии нам очень понравились, мы получили множество впечатлений и новых знаний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Вечерами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гуляли по вечернему Питеру, открывая для себя новые места. Мы надолго запомним эту поездку!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31" y="4249613"/>
            <a:ext cx="1382443" cy="184325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27" y="471943"/>
            <a:ext cx="2322474" cy="174185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775200" y="4057829"/>
            <a:ext cx="1419240" cy="189627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007705" y="5956181"/>
            <a:ext cx="1516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Гашимова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Яна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92" y="2299935"/>
            <a:ext cx="2128248" cy="159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609</Words>
  <Application>Microsoft Office PowerPoint</Application>
  <PresentationFormat>Лист A4 (210x297 мм)</PresentationFormat>
  <Paragraphs>23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Дьяченко</dc:creator>
  <cp:lastModifiedBy>Галина Дьяченко</cp:lastModifiedBy>
  <cp:revision>25</cp:revision>
  <dcterms:created xsi:type="dcterms:W3CDTF">2023-01-23T13:46:49Z</dcterms:created>
  <dcterms:modified xsi:type="dcterms:W3CDTF">2023-01-23T16:56:01Z</dcterms:modified>
</cp:coreProperties>
</file>