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B90"/>
    <a:srgbClr val="352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200" y="12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7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5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6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3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7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9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38B4-6A99-40DC-BFA2-1C10CC0340A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0722-622A-4E0B-BFFD-97108A6E0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C104F-E7D0-47B1-9866-688B9802AF4A}"/>
              </a:ext>
            </a:extLst>
          </p:cNvPr>
          <p:cNvSpPr txBox="1"/>
          <p:nvPr/>
        </p:nvSpPr>
        <p:spPr>
          <a:xfrm>
            <a:off x="2569425" y="-62146"/>
            <a:ext cx="1951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u="sng" dirty="0">
                <a:solidFill>
                  <a:srgbClr val="574B90"/>
                </a:solidFill>
                <a:latin typeface="Gabriola" panose="04040605051002020D02" pitchFamily="82" charset="0"/>
              </a:rPr>
              <a:t>6Б КЛАСС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5F93-5DA7-456C-9DB5-A071E094F88E}"/>
              </a:ext>
            </a:extLst>
          </p:cNvPr>
          <p:cNvSpPr txBox="1"/>
          <p:nvPr/>
        </p:nvSpPr>
        <p:spPr>
          <a:xfrm>
            <a:off x="-54843" y="494082"/>
            <a:ext cx="3644415" cy="805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52E58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Герасимюк Ян 6 «Б»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352E58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Песнь о вещем Олеге.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Олег, наш княже славный,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 войне с Византием всю жизнь провёл,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Взял не один он город православный,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Врагов рубил и глазом не повёл.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Русь молодая больше, шире стала,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Казённым злату быть.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Но вот пора теперь настала </a:t>
            </a:r>
          </a:p>
          <a:p>
            <a:pPr indent="450215" algn="ctr">
              <a:lnSpc>
                <a:spcPct val="107000"/>
              </a:lnSpc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Царьград Олегу подчинить!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             В Царьграде армии такой не ждали,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             Поиспугались все, и было столько бегу!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         В конце концов и город сдали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        Во славу вещему Олегу.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Спустя же годы коня тут череп взял Олег,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В него внимательно смотрел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Потом на Днепра сонный брег,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И тут он весь взревел.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Ведь в тот момент змея из ока выползала,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Убийством всё больше и больше польщаясь,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Крутилась, вертелась, 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Олега кусала,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А тот стал и замер со жизнью прощаясь.</a:t>
            </a:r>
          </a:p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в земле лежит наш Олег, наш княже славный…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0CAFC-1A6C-4A9A-97D6-098B717CC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67" y="1129034"/>
            <a:ext cx="1295076" cy="129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5D2D0-D23B-433C-88AC-748A37AA7A3D}"/>
              </a:ext>
            </a:extLst>
          </p:cNvPr>
          <p:cNvSpPr txBox="1"/>
          <p:nvPr/>
        </p:nvSpPr>
        <p:spPr>
          <a:xfrm>
            <a:off x="5238964" y="85236"/>
            <a:ext cx="150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574B90"/>
                </a:solidFill>
                <a:latin typeface="Gabriola" panose="04040605051002020D02" pitchFamily="82" charset="0"/>
              </a:rPr>
              <a:t>Полная версия стихотворения Яна здесь!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1C91684-9CA5-4200-9E89-57B0067FDCED}"/>
              </a:ext>
            </a:extLst>
          </p:cNvPr>
          <p:cNvCxnSpPr>
            <a:cxnSpLocks/>
            <a:stCxn id="6" idx="2"/>
            <a:endCxn id="5" idx="3"/>
          </p:cNvCxnSpPr>
          <p:nvPr/>
        </p:nvCxnSpPr>
        <p:spPr>
          <a:xfrm flipH="1">
            <a:off x="5037343" y="1008566"/>
            <a:ext cx="952957" cy="770088"/>
          </a:xfrm>
          <a:prstGeom prst="straightConnector1">
            <a:avLst/>
          </a:prstGeom>
          <a:ln>
            <a:solidFill>
              <a:srgbClr val="352E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CC8683-BF48-4A7D-A54D-C8E8809F8042}"/>
              </a:ext>
            </a:extLst>
          </p:cNvPr>
          <p:cNvSpPr txBox="1"/>
          <p:nvPr/>
        </p:nvSpPr>
        <p:spPr>
          <a:xfrm>
            <a:off x="3855789" y="2699532"/>
            <a:ext cx="2553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52E58"/>
                </a:solidFill>
                <a:latin typeface="Gabriola" panose="04040605051002020D02" pitchFamily="82" charset="0"/>
              </a:rPr>
              <a:t>Ярославцева Арина 6 «Б»</a:t>
            </a:r>
          </a:p>
          <a:p>
            <a:pPr algn="ctr"/>
            <a:r>
              <a:rPr lang="ru-RU" b="1" dirty="0">
                <a:solidFill>
                  <a:srgbClr val="352E58"/>
                </a:solidFill>
                <a:latin typeface="Gabriola" panose="04040605051002020D02" pitchFamily="82" charset="0"/>
              </a:rPr>
              <a:t>***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Спасибо папе милому,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Любимому, хранимому,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За красоту незримую,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За силу нетушимую. Что Любит нас, конечно же, за все.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И даже нечего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Плохого думать про него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Жить с ним без слов, очень Легко.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«Спасибо» нужно всем сказать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Любимым папам в мире.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 Давайте будем их ценить </a:t>
            </a:r>
          </a:p>
          <a:p>
            <a:pPr algn="ctr"/>
            <a:r>
              <a:rPr lang="ru-RU" b="1" dirty="0">
                <a:solidFill>
                  <a:srgbClr val="574B90"/>
                </a:solidFill>
                <a:latin typeface="Gabriola" panose="04040605051002020D02" pitchFamily="82" charset="0"/>
              </a:rPr>
              <a:t>Ведь с ними веселее.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1A332-518C-48A5-BB67-9715CFF89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98" y="6986215"/>
            <a:ext cx="2118331" cy="264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06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C104F-E7D0-47B1-9866-688B9802AF4A}"/>
              </a:ext>
            </a:extLst>
          </p:cNvPr>
          <p:cNvSpPr txBox="1"/>
          <p:nvPr/>
        </p:nvSpPr>
        <p:spPr>
          <a:xfrm>
            <a:off x="1935535" y="-68792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574B90"/>
                </a:solidFill>
                <a:latin typeface="Gabriola" panose="04040605051002020D02" pitchFamily="82" charset="0"/>
              </a:rPr>
              <a:t>6Б КЛАСС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0B3AE-AE6F-4533-8D43-DE1B2D847816}"/>
              </a:ext>
            </a:extLst>
          </p:cNvPr>
          <p:cNvSpPr txBox="1"/>
          <p:nvPr/>
        </p:nvSpPr>
        <p:spPr>
          <a:xfrm>
            <a:off x="1257300" y="2971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A2EAB-CD94-4454-BC6F-095AB3C128C5}"/>
              </a:ext>
            </a:extLst>
          </p:cNvPr>
          <p:cNvSpPr txBox="1"/>
          <p:nvPr/>
        </p:nvSpPr>
        <p:spPr>
          <a:xfrm>
            <a:off x="138112" y="921213"/>
            <a:ext cx="6581775" cy="461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Куликова Виктория 6 «Б»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Дере</a:t>
            </a: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характеры девушек в аниме. Дере — это шаблоны характера персонажей аниме, в основном девушки. В первую очередь, "дере" обычно каким-либо образом подвержены любовным страданиям. Эти персонажи, вероятно, будут главной романтической целью главного героя несмотря ни на что. Вот несколько основных типов: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Цундере</a:t>
            </a: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Цундере агрессивные и злые по отношению к своему предмету воздыхания. Они нечасто могут их называть дураком или ударить, но сильно смущаются если их хвалят. Примеры персонажей: Аска Лэнгли, Тайга Аисака, Луиза Нуилиза.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Кудере</a:t>
            </a: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 отличии от цундере, они очень сдержанные и не показывают своих эмоций. Кудере выглядят отстраненными, мало разговаривают. Примеры персонажей: Аянами Рей, Маширо Шиина.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Дандере</a:t>
            </a: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Дандере очень спокойные, милые, задумчивые. Часто у них нет друзей, но они очень разговорчивые. Дандере обычно рисуют в очках и с книгой в руке. Примеры персонажей: Каэде Акаматсу, Шиори Шиномия.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Дередере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Самые весёлые и гиперактивные из всех дере. Думаю, больше о них сказать нечего. Примеры персонажей: Очако Урарака, Мисато Кацураги.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Яндере</a:t>
            </a: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первый взгляд, очень милые и застенчивые девушки, но за этой маской скрывается безумный характер персонажа. Яндере готовы на всё ради своего семпая. Примеры персонажей: Юно Гасай, Анна Нишикиномия.</a:t>
            </a:r>
            <a:endParaRPr lang="ru-RU" sz="1400" b="1" dirty="0">
              <a:solidFill>
                <a:srgbClr val="574B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4D352-B808-472E-907D-8FB751E1547A}"/>
              </a:ext>
            </a:extLst>
          </p:cNvPr>
          <p:cNvSpPr txBox="1"/>
          <p:nvPr/>
        </p:nvSpPr>
        <p:spPr>
          <a:xfrm>
            <a:off x="70379" y="6000305"/>
            <a:ext cx="5781675" cy="261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b="1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Васильев 6 «Б»</a:t>
            </a:r>
          </a:p>
          <a:p>
            <a:pPr>
              <a:lnSpc>
                <a:spcPct val="107000"/>
              </a:lnSpc>
            </a:pPr>
            <a:r>
              <a:rPr lang="ru-RU" sz="1400" b="1" u="sng" dirty="0">
                <a:solidFill>
                  <a:srgbClr val="352E58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Интересные факты о странах:</a:t>
            </a:r>
          </a:p>
          <a:p>
            <a:pPr>
              <a:lnSpc>
                <a:spcPct val="107000"/>
              </a:lnSpc>
            </a:pP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нашей планете есть более 200 стран и у каждой есть свои особенности и интересные факты. Допустим в Коста-Рике живут кузнечики с человеческую руку.  А в Марокко можно увидеть коз, которые свободно лазят по деревьям. В супермаркетах Финляндии можно купить упаковку из 1000 бутылок пива. В Белизе продают воду в мешках. В Канаде можно получить скидки в честь зимних похолоданий. В Новой Зеландии можно сходить в McDonald's в самолете. В Таиланде можно увидеть поезд, где предусмотрены приоритетные места для монахов. В Дании есть светофор с изображением небольшого викинга. В супермаркетах Швеции на корзинах для покупок есть информативная карта супермаркета. И это далеко не </a:t>
            </a:r>
            <a:r>
              <a:rPr lang="ru-RU" sz="1400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всё. </a:t>
            </a:r>
            <a:r>
              <a:rPr lang="ru-RU" sz="14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Я понял, что в разных странах свои обычаи и нормы, которые для нас кажутся непонятными и даже нелепыми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312002-B054-49A2-A0E9-57BBF6996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5372964"/>
            <a:ext cx="1904999" cy="107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D7DBC-9EF2-45A9-9B5C-0F75EE0009F4}"/>
              </a:ext>
            </a:extLst>
          </p:cNvPr>
          <p:cNvSpPr txBox="1"/>
          <p:nvPr/>
        </p:nvSpPr>
        <p:spPr>
          <a:xfrm>
            <a:off x="138112" y="8888737"/>
            <a:ext cx="450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52E58"/>
                </a:solidFill>
                <a:latin typeface="Gabriola" panose="04040605051002020D02" pitchFamily="82" charset="0"/>
              </a:rPr>
              <a:t>Авторы статей и стихов: </a:t>
            </a:r>
            <a:r>
              <a:rPr lang="ru-RU" sz="1600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Герасимюк Ян , </a:t>
            </a:r>
            <a:r>
              <a:rPr lang="ru-RU" sz="1600" b="1" dirty="0">
                <a:solidFill>
                  <a:srgbClr val="574B90"/>
                </a:solidFill>
                <a:latin typeface="Gabriola" panose="04040605051002020D02" pitchFamily="82" charset="0"/>
              </a:rPr>
              <a:t>Ярославцева Арина, </a:t>
            </a:r>
            <a:r>
              <a:rPr lang="ru-RU" sz="1600" b="1" dirty="0">
                <a:solidFill>
                  <a:srgbClr val="574B9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Куликова Виктория</a:t>
            </a:r>
            <a:r>
              <a:rPr lang="ru-RU" sz="1600" b="1" dirty="0">
                <a:solidFill>
                  <a:srgbClr val="574B90"/>
                </a:solidFill>
                <a:latin typeface="Gabriola" panose="04040605051002020D02" pitchFamily="82" charset="0"/>
              </a:rPr>
              <a:t> </a:t>
            </a:r>
            <a:r>
              <a:rPr lang="ru-RU" sz="1600" b="1" dirty="0">
                <a:solidFill>
                  <a:srgbClr val="574B9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Васильев . Редактор: Филимонова Софья</a:t>
            </a:r>
            <a:endParaRPr lang="ru-RU" sz="1600" b="1" dirty="0">
              <a:solidFill>
                <a:srgbClr val="574B9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29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654</Words>
  <Application>Microsoft Office PowerPoint</Application>
  <PresentationFormat>Лист A4 (210x297 мм)</PresentationFormat>
  <Paragraphs>51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Sofia Salomonova</dc:creator>
  <cp:lastModifiedBy>Sofia Salomonova</cp:lastModifiedBy>
  <cp:revision>6</cp:revision>
  <dcterms:created xsi:type="dcterms:W3CDTF">2023-01-24T18:37:36Z</dcterms:created>
  <dcterms:modified xsi:type="dcterms:W3CDTF">2023-01-25T17:24:36Z</dcterms:modified>
</cp:coreProperties>
</file>