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2ADFB-543C-41EC-8390-298A4E093E8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67329-0285-4E19-8F91-ED32090C1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41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67329-0285-4E19-8F91-ED32090C11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76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63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1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88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01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75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6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10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59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54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56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1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7374-5263-4097-827C-F43C55B6E81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2E09D-088C-4AD9-A0E9-3F66878EB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20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436096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Шустрики»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(8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 класс взрослеет)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08721"/>
            <a:ext cx="637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Зоя Космодемьянская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около месяца назад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были в Петрищево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музее Зои Космодемьянской.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была великая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девушка - комсомолка,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которая во время Великой Отечественной войны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выступила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защиту своей Родины. Она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геройски погибла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время очередного её нападения на фашистов, её схватили. Её долго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пытали, выводили босиком ночью на мороз,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ней издевались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смеялись. На следующее утро её повесили, но перед этим, она - израненная,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истощённая,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измученная и почти неспособная двигаться, встала и с поднятой головой гордо пошла 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виселице со словами: «Нас миллионы! Всех не перевешаете! Не бойтесь, товарищи! Бейте фашистов! Мне не страшно! Это счастье -  умереть за свой народ!»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музее нам рассказали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детстве,  жизни Зои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она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училась,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 её  желание помогать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защищать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Родину.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как будто побывали в том далёком времени, увидели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то, что видела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Зоя: класс со старинными партами, старые учебники и тетради с идеальным детским  почерком, перьевые ручки с чернильницами, портрет «вождя народа» на стене; всем телом прочувствовали ужас от пронизывающих звуков сирены и бомбёжек.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 Нам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очень понравилось в этом музее. Я советую всем туда попасть, так как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интересно и  захватывающе передана атмосфера того времени и жизни того поколения в нелёгкое предвоенное и военное время.    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Артамонова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>                   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0"/>
          <a:stretch>
            <a:fillRect/>
          </a:stretch>
        </p:blipFill>
        <p:spPr bwMode="auto">
          <a:xfrm>
            <a:off x="6516216" y="188640"/>
            <a:ext cx="1296144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751" y="4437112"/>
            <a:ext cx="53285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День Воинской Славы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Ежегодно 5 декабря отмечается  День воинской славы России —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День начала контрнаступления советских войск против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фашистских войск в битве под Москвой. Этот день – ещё один повод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вспомнить героев той войны. В рядах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ВооруженныхСилах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Российской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Федерации проводятся торжественные мероприятия по увековечению памяти воинов, отличившихся в сражениях за столицу страны - Москву. Наш отряд "Звезда" поучаствовал в конкурсе плакатов в честь данного события,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таким образом показав неравнодушие к павшим  героям.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Софья Губанова</a:t>
            </a:r>
          </a:p>
          <a:p>
            <a:endParaRPr lang="ru-RU" sz="1200" b="1" dirty="0" smtClean="0"/>
          </a:p>
          <a:p>
            <a:endParaRPr lang="ru-RU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пуршева наталья\Downloads\20221206_133158.jpg"/>
          <p:cNvPicPr/>
          <p:nvPr/>
        </p:nvPicPr>
        <p:blipFill>
          <a:blip r:embed="rId6" cstate="print"/>
          <a:srcRect l="11534" r="25770"/>
          <a:stretch>
            <a:fillRect/>
          </a:stretch>
        </p:blipFill>
        <p:spPr bwMode="auto">
          <a:xfrm rot="5400000">
            <a:off x="7416316" y="3969060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уршева наталья\Downloads\20221221_145042.jpg"/>
          <p:cNvPicPr/>
          <p:nvPr/>
        </p:nvPicPr>
        <p:blipFill>
          <a:blip r:embed="rId7" cstate="print"/>
          <a:srcRect t="11538" r="18483"/>
          <a:stretch>
            <a:fillRect/>
          </a:stretch>
        </p:blipFill>
        <p:spPr bwMode="auto">
          <a:xfrm>
            <a:off x="6588224" y="2204864"/>
            <a:ext cx="2241197" cy="181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уршева наталья\Downloads\20221221_133837.jpg"/>
          <p:cNvPicPr/>
          <p:nvPr/>
        </p:nvPicPr>
        <p:blipFill>
          <a:blip r:embed="rId8" cstate="print"/>
          <a:srcRect l="7126" t="32072" r="37759" b="20550"/>
          <a:stretch>
            <a:fillRect/>
          </a:stretch>
        </p:blipFill>
        <p:spPr bwMode="auto">
          <a:xfrm rot="5400000">
            <a:off x="7603063" y="469945"/>
            <a:ext cx="1569438" cy="100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уршева наталья\Downloads\20221206_134809 (1).jpg"/>
          <p:cNvPicPr/>
          <p:nvPr/>
        </p:nvPicPr>
        <p:blipFill>
          <a:blip r:embed="rId9" cstate="print"/>
          <a:srcRect t="8612" b="11483"/>
          <a:stretch>
            <a:fillRect/>
          </a:stretch>
        </p:blipFill>
        <p:spPr bwMode="auto">
          <a:xfrm>
            <a:off x="7164288" y="5849888"/>
            <a:ext cx="19797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уршева наталья\Downloads\20221130_150530.jpg"/>
          <p:cNvPicPr/>
          <p:nvPr/>
        </p:nvPicPr>
        <p:blipFill>
          <a:blip r:embed="rId10" cstate="print"/>
          <a:srcRect l="6927" t="2290" b="6792"/>
          <a:stretch>
            <a:fillRect/>
          </a:stretch>
        </p:blipFill>
        <p:spPr bwMode="auto">
          <a:xfrm rot="5400000">
            <a:off x="42403" y="4574220"/>
            <a:ext cx="22904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35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370" y="2564904"/>
            <a:ext cx="5760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Поездка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Кострому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Ноябрьские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каникулы для 8А класса в этом учебном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году ознаменовались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экскурсионной поездкой в старинный город Кострома. Она встретила нас своими старинными узкими улочками и обветшавшими 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времени домами.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Кострома является родиной Снегурочки. Именно здесь, в усадьбе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Щелыково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костромской драматург Александр Островский подарил новую жизнь легенде о славянской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богине,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воплотив ее в образе снежной красавицы Снегурочки.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больше всего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Костроме мне понравилась,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онечно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же, лосиная ферма!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Уникальность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этой фермы в том, что в настоящее время она является единственным в России стабильным производителем целебного лосиного молока, используемого для лечения людей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Впечатления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этой поездки отложатся в памяти надолго. Я побывала в одном из самых старинных и красивейших городов России!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Попробовала сыр в «Музее сыра», купила салфетки в «Музее льна и бересты», поела блинов, испеченных на костре, полюбовалась северной природой! Мой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рассказ заставил меня пережить все те яркие эмоции, которые я испытала в этом чудесном городе!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София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Мозгунова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73325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Главный выпускающий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редактор : Денисова Алена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Корреспонденты: Мария Артамонова, София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Мозгунова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Виктория Брагина, Софья  Губанова.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Фото: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Пуршевой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Н.Н.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32656"/>
            <a:ext cx="50760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            </a:t>
            </a:r>
            <a:r>
              <a:rPr lang="ru-RU" dirty="0" smtClean="0"/>
              <a:t>                  </a:t>
            </a:r>
            <a:r>
              <a:rPr lang="en-US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Ура, каникулы!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Этой зимой мне выпала возможность встретить Новый год             не так как всегда. Я поехала в лагерь английского языка Ukcamp. Каждый день я практиковала свой разговорный английский и обогащала себя новыми знаниями. Кроме этого мне посчастливилось попробовать много всего нового. Например я впервые каталась на хасках, изучала такой вид танца, как контемп и пила глинтвейн. Новогоднюю ночь мы провели просто незабываемо. Пили детское шампанское, танцевали под живую музыку и слушала речь президента, в ожидании боя курантов. Была дискотека, где мы танцевали аж до самого утра. Повеселилась я на славу, а потому вообще не готова к учёбе. Пришлось взяться за голову и с новыми силами продолжать обучение в восьмом классе.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Виктория Брагина</a:t>
            </a:r>
          </a:p>
          <a:p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44" y="1"/>
            <a:ext cx="1253588" cy="8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пуршева наталья\Downloads\20221124_125152.jpg"/>
          <p:cNvPicPr/>
          <p:nvPr/>
        </p:nvPicPr>
        <p:blipFill>
          <a:blip r:embed="rId3" cstate="print"/>
          <a:srcRect r="13503"/>
          <a:stretch>
            <a:fillRect/>
          </a:stretch>
        </p:blipFill>
        <p:spPr bwMode="auto">
          <a:xfrm rot="5400000">
            <a:off x="323528" y="1340768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012" b="12230"/>
          <a:stretch>
            <a:fillRect/>
          </a:stretch>
        </p:blipFill>
        <p:spPr bwMode="auto">
          <a:xfrm>
            <a:off x="179512" y="188640"/>
            <a:ext cx="306972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пуршева наталья\Downloads\20221123_170447.jpg"/>
          <p:cNvPicPr/>
          <p:nvPr/>
        </p:nvPicPr>
        <p:blipFill>
          <a:blip r:embed="rId5" cstate="print"/>
          <a:srcRect l="11960" t="16667" r="5609" b="13889"/>
          <a:stretch>
            <a:fillRect/>
          </a:stretch>
        </p:blipFill>
        <p:spPr bwMode="auto">
          <a:xfrm>
            <a:off x="251520" y="5733256"/>
            <a:ext cx="20882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уршева наталья\Downloads\20221125_130201.jpg"/>
          <p:cNvPicPr/>
          <p:nvPr/>
        </p:nvPicPr>
        <p:blipFill>
          <a:blip r:embed="rId6" cstate="print"/>
          <a:srcRect l="4305" t="19690" r="4623" b="11394"/>
          <a:stretch>
            <a:fillRect/>
          </a:stretch>
        </p:blipFill>
        <p:spPr bwMode="auto">
          <a:xfrm>
            <a:off x="3851920" y="5805264"/>
            <a:ext cx="20162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24128" y="285293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- путешествие в страну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«этикета» в 8а классе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пуршева наталья\Downloads\20230123_141749.jpg"/>
          <p:cNvPicPr/>
          <p:nvPr/>
        </p:nvPicPr>
        <p:blipFill>
          <a:blip r:embed="rId7" cstate="print"/>
          <a:srcRect t="22689" b="24370"/>
          <a:stretch>
            <a:fillRect/>
          </a:stretch>
        </p:blipFill>
        <p:spPr bwMode="auto">
          <a:xfrm>
            <a:off x="5724128" y="3429000"/>
            <a:ext cx="20144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уршева наталья\Downloads\20230123_141628.jpg"/>
          <p:cNvPicPr/>
          <p:nvPr/>
        </p:nvPicPr>
        <p:blipFill>
          <a:blip r:embed="rId8" cstate="print"/>
          <a:srcRect l="19051" t="33684" r="17139"/>
          <a:stretch>
            <a:fillRect/>
          </a:stretch>
        </p:blipFill>
        <p:spPr bwMode="auto">
          <a:xfrm>
            <a:off x="7884368" y="3573016"/>
            <a:ext cx="1008112" cy="85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уршева наталья\Downloads\20230123_141520.jpg"/>
          <p:cNvPicPr/>
          <p:nvPr/>
        </p:nvPicPr>
        <p:blipFill>
          <a:blip r:embed="rId9" cstate="print"/>
          <a:srcRect l="17516" t="25620" r="21524"/>
          <a:stretch>
            <a:fillRect/>
          </a:stretch>
        </p:blipFill>
        <p:spPr bwMode="auto">
          <a:xfrm>
            <a:off x="5868144" y="450912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уршева наталья\Downloads\20230123_141052.jpg"/>
          <p:cNvPicPr/>
          <p:nvPr/>
        </p:nvPicPr>
        <p:blipFill>
          <a:blip r:embed="rId10" cstate="print"/>
          <a:srcRect l="21636" t="35366" r="15237" b="18167"/>
          <a:stretch>
            <a:fillRect/>
          </a:stretch>
        </p:blipFill>
        <p:spPr bwMode="auto">
          <a:xfrm>
            <a:off x="7308304" y="4437112"/>
            <a:ext cx="1561395" cy="8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пуршева наталья\Downloads\20230123_141901.jpg"/>
          <p:cNvPicPr/>
          <p:nvPr/>
        </p:nvPicPr>
        <p:blipFill>
          <a:blip r:embed="rId11" cstate="print"/>
          <a:srcRect l="27989" t="23128" r="37965" b="20560"/>
          <a:stretch>
            <a:fillRect/>
          </a:stretch>
        </p:blipFill>
        <p:spPr bwMode="auto">
          <a:xfrm>
            <a:off x="7956376" y="5229200"/>
            <a:ext cx="868393" cy="84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уршева наталья\Downloads\20221123_171952.jpg"/>
          <p:cNvPicPr/>
          <p:nvPr/>
        </p:nvPicPr>
        <p:blipFill>
          <a:blip r:embed="rId12" cstate="print"/>
          <a:srcRect l="12526" t="24105" r="17300" b="4627"/>
          <a:stretch>
            <a:fillRect/>
          </a:stretch>
        </p:blipFill>
        <p:spPr bwMode="auto">
          <a:xfrm rot="5400000">
            <a:off x="2195736" y="1340768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89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141</Words>
  <Application>Microsoft Office PowerPoint</Application>
  <PresentationFormat>Экран (4:3)</PresentationFormat>
  <Paragraphs>33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 «Шустрики» (8 А класс взрослеет)  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Лицейский вестник</dc:title>
  <dc:creator>13</dc:creator>
  <cp:lastModifiedBy>пуршева наталья</cp:lastModifiedBy>
  <cp:revision>42</cp:revision>
  <dcterms:created xsi:type="dcterms:W3CDTF">2023-01-22T13:03:44Z</dcterms:created>
  <dcterms:modified xsi:type="dcterms:W3CDTF">2023-01-25T12:27:30Z</dcterms:modified>
</cp:coreProperties>
</file>