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60" r:id="rId3"/>
    <p:sldId id="262" r:id="rId4"/>
    <p:sldId id="264" r:id="rId5"/>
    <p:sldId id="266" r:id="rId6"/>
    <p:sldId id="263" r:id="rId7"/>
    <p:sldId id="265" r:id="rId8"/>
    <p:sldId id="273" r:id="rId9"/>
    <p:sldId id="274" r:id="rId10"/>
    <p:sldId id="259" r:id="rId11"/>
    <p:sldId id="267" r:id="rId12"/>
    <p:sldId id="268" r:id="rId13"/>
    <p:sldId id="269" r:id="rId14"/>
    <p:sldId id="272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2F1ED"/>
    <a:srgbClr val="CC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0" autoAdjust="0"/>
  </p:normalViewPr>
  <p:slideViewPr>
    <p:cSldViewPr>
      <p:cViewPr varScale="1">
        <p:scale>
          <a:sx n="100" d="100"/>
          <a:sy n="100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AF36-1086-4A4D-A574-3AFC6B8EBC3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2DCFC-9D48-4115-9055-ECAA1BC6B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8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CFC-9D48-4115-9055-ECAA1BC6B6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4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2DCFC-9D48-4115-9055-ECAA1BC6B6B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9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6E320B-3CED-44A6-84D1-CB23399E1FF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298BA-1BE5-4015-BB98-20CA7CB81F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Mein </a:t>
            </a:r>
            <a:r>
              <a:rPr lang="en-US" sz="8800" dirty="0" err="1"/>
              <a:t>Schultag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571612"/>
            <a:ext cx="6262702" cy="492922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Montag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Dienstag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Mittwoch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Donnerstag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Freitag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Samstag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Sonntag</a:t>
            </a:r>
            <a:br>
              <a:rPr lang="en-US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Am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949370"/>
            <a:ext cx="347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habe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ich</a:t>
            </a:r>
            <a:r>
              <a:rPr lang="en-US" sz="4800" b="1" dirty="0">
                <a:solidFill>
                  <a:srgbClr val="0070C0"/>
                </a:solidFill>
              </a:rPr>
              <a:t> …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F1A47F-EE8E-44E9-90A9-DAF1055C0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0" t="8001" r="25817" b="74149"/>
          <a:stretch/>
        </p:blipFill>
        <p:spPr>
          <a:xfrm>
            <a:off x="107504" y="1124744"/>
            <a:ext cx="4581629" cy="37543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AECD7A-1B40-4C76-BE37-9356A8A8B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8" t="25850" r="25677" b="57350"/>
          <a:stretch/>
        </p:blipFill>
        <p:spPr>
          <a:xfrm>
            <a:off x="4544017" y="3004970"/>
            <a:ext cx="4326615" cy="34612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5913D1-392E-43A4-BEE5-5F420FF6C0AB}"/>
              </a:ext>
            </a:extLst>
          </p:cNvPr>
          <p:cNvSpPr txBox="1"/>
          <p:nvPr/>
        </p:nvSpPr>
        <p:spPr>
          <a:xfrm>
            <a:off x="251520" y="489501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macht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Petra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ru-RU" sz="400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76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24BE19-7AB0-42D0-BEAB-7CFDCE3DD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t="26901" r="55723" b="56300"/>
          <a:stretch/>
        </p:blipFill>
        <p:spPr>
          <a:xfrm>
            <a:off x="179512" y="1628800"/>
            <a:ext cx="4299302" cy="34394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4A7C6B-E0BC-4550-B93D-B6B717EB5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7" t="43701" r="21385" b="38647"/>
          <a:stretch/>
        </p:blipFill>
        <p:spPr>
          <a:xfrm>
            <a:off x="4390977" y="2852936"/>
            <a:ext cx="4573511" cy="3528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2D102-9F1F-4A69-9344-7DD8ADD19C78}"/>
              </a:ext>
            </a:extLst>
          </p:cNvPr>
          <p:cNvSpPr txBox="1"/>
          <p:nvPr/>
        </p:nvSpPr>
        <p:spPr>
          <a:xfrm>
            <a:off x="0" y="836712"/>
            <a:ext cx="6408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macht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Petra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ru-RU" sz="400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46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A7114-AC60-4FE9-BF8A-F12EB7D63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8806" r="56000" b="73973"/>
          <a:stretch/>
        </p:blipFill>
        <p:spPr>
          <a:xfrm>
            <a:off x="179511" y="1412776"/>
            <a:ext cx="4595337" cy="36761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2CB83A-45AD-4A33-A58E-5BB39C828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44750" r="52861" b="37400"/>
          <a:stretch/>
        </p:blipFill>
        <p:spPr>
          <a:xfrm>
            <a:off x="4596946" y="3140968"/>
            <a:ext cx="4376216" cy="3542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6F204-7D0C-4649-B974-10913EFDEF3F}"/>
              </a:ext>
            </a:extLst>
          </p:cNvPr>
          <p:cNvSpPr txBox="1"/>
          <p:nvPr/>
        </p:nvSpPr>
        <p:spPr>
          <a:xfrm>
            <a:off x="179511" y="704890"/>
            <a:ext cx="6466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macht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Petra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ru-RU" sz="400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99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11AAE4-BED5-4277-90C0-38DBB6A8C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0" t="8001" r="25817" b="74149"/>
          <a:stretch/>
        </p:blipFill>
        <p:spPr>
          <a:xfrm>
            <a:off x="107505" y="1124744"/>
            <a:ext cx="3240360" cy="26552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02050C-15CE-4EEE-BBA0-384ABCF25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8" t="25850" r="25677" b="57350"/>
          <a:stretch/>
        </p:blipFill>
        <p:spPr>
          <a:xfrm>
            <a:off x="3342385" y="1412776"/>
            <a:ext cx="2808312" cy="2246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7B93E1-22C7-4D61-BEC7-47033CD06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t="26901" r="55723" b="56300"/>
          <a:stretch/>
        </p:blipFill>
        <p:spPr>
          <a:xfrm>
            <a:off x="6200069" y="1325449"/>
            <a:ext cx="2874474" cy="22995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6FB6C7-2C64-446C-864D-694FCE62E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7" t="43701" r="21385" b="38647"/>
          <a:stretch/>
        </p:blipFill>
        <p:spPr>
          <a:xfrm>
            <a:off x="75591" y="3790619"/>
            <a:ext cx="3266794" cy="25202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6197C1-FA96-4313-8E96-C47E9685D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8806" r="56000" b="73973"/>
          <a:stretch/>
        </p:blipFill>
        <p:spPr>
          <a:xfrm>
            <a:off x="3257525" y="3790619"/>
            <a:ext cx="2978031" cy="23823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C84580-0D1D-423D-BC64-7FB44432A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44750" r="52861" b="37400"/>
          <a:stretch/>
        </p:blipFill>
        <p:spPr>
          <a:xfrm>
            <a:off x="6096512" y="3743763"/>
            <a:ext cx="2978031" cy="24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99CB7-C1AE-494A-9077-4196D0C0A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41705" r="5103" b="43933"/>
          <a:stretch/>
        </p:blipFill>
        <p:spPr>
          <a:xfrm>
            <a:off x="0" y="1268760"/>
            <a:ext cx="9144000" cy="2016224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05C1E4BF-26F4-41C7-9969-4FE1B001F45E}"/>
              </a:ext>
            </a:extLst>
          </p:cNvPr>
          <p:cNvSpPr/>
          <p:nvPr/>
        </p:nvSpPr>
        <p:spPr>
          <a:xfrm>
            <a:off x="611560" y="3581582"/>
            <a:ext cx="8136904" cy="936104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122CA-193E-4E24-8042-96BEBD16184D}"/>
              </a:ext>
            </a:extLst>
          </p:cNvPr>
          <p:cNvSpPr txBox="1"/>
          <p:nvPr/>
        </p:nvSpPr>
        <p:spPr>
          <a:xfrm>
            <a:off x="1358897" y="387827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Unterricht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435AE-3397-4A0E-8134-A2C2FAF0AA4F}"/>
              </a:ext>
            </a:extLst>
          </p:cNvPr>
          <p:cNvSpPr txBox="1"/>
          <p:nvPr/>
        </p:nvSpPr>
        <p:spPr>
          <a:xfrm>
            <a:off x="2827952" y="388106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beginnt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B1337-1B9B-4091-9CFD-5C9FE69D5B95}"/>
              </a:ext>
            </a:extLst>
          </p:cNvPr>
          <p:cNvSpPr txBox="1"/>
          <p:nvPr/>
        </p:nvSpPr>
        <p:spPr>
          <a:xfrm>
            <a:off x="4001674" y="388260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Freizeit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752DE-B57D-42EF-B40A-6C73AD887E5F}"/>
              </a:ext>
            </a:extLst>
          </p:cNvPr>
          <p:cNvSpPr txBox="1"/>
          <p:nvPr/>
        </p:nvSpPr>
        <p:spPr>
          <a:xfrm>
            <a:off x="5182697" y="38782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Samstag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5570F-07A7-44B1-8244-00BD8238A875}"/>
              </a:ext>
            </a:extLst>
          </p:cNvPr>
          <p:cNvSpPr txBox="1"/>
          <p:nvPr/>
        </p:nvSpPr>
        <p:spPr>
          <a:xfrm>
            <a:off x="6480822" y="387827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Nachmittag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4792 -0.2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38177 -0.23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59149 -0.22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4467 -0.187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35295 -0.144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98CF15-5633-46C6-A82D-208A9D3CE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52008" r="11193" b="21258"/>
          <a:stretch/>
        </p:blipFill>
        <p:spPr>
          <a:xfrm>
            <a:off x="53788" y="1052736"/>
            <a:ext cx="8928992" cy="42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7818" y="2571744"/>
            <a:ext cx="6429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3429000"/>
            <a:ext cx="9286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4714884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857232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5143512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214422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4286256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4286256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000240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557214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071678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4272E-6 L 0.08663 -0.2412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37913E-7 L 0.04444 -0.029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3421E-6 L 0.02101 -0.21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8029E-6 L 0.35677 0.475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23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9313E-6 L 0.23125 -0.08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0916E-6 L -0.18368 0.53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26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3616E-6 L 0.36319 -0.047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38446E-7 L 0.15105 -0.129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6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00486E-6 L 0.10469 0.278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3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38446E-7 L -0.48177 -0.024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-1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7405E-6 L -0.49341 0.088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4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20472E-7 L -0.1415 -0.516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072362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- Es </a:t>
            </a:r>
            <a:r>
              <a:rPr lang="en-US" sz="8800" b="1" dirty="0" err="1"/>
              <a:t>ist</a:t>
            </a:r>
            <a:r>
              <a:rPr lang="en-US" sz="8800" b="1" dirty="0"/>
              <a:t> </a:t>
            </a:r>
            <a:r>
              <a:rPr lang="en-US" sz="8800" b="1" dirty="0">
                <a:solidFill>
                  <a:srgbClr val="00B050"/>
                </a:solidFill>
              </a:rPr>
              <a:t>elf </a:t>
            </a:r>
            <a:r>
              <a:rPr lang="en-US" sz="8800" b="1" dirty="0" err="1">
                <a:solidFill>
                  <a:srgbClr val="00B050"/>
                </a:solidFill>
              </a:rPr>
              <a:t>Uhr</a:t>
            </a:r>
            <a:r>
              <a:rPr lang="en-US" sz="8800" b="1" dirty="0"/>
              <a:t>.</a:t>
            </a:r>
            <a:endParaRPr lang="ru-RU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548680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- Wie spät ist es?</a:t>
            </a:r>
          </a:p>
        </p:txBody>
      </p:sp>
      <p:pic>
        <p:nvPicPr>
          <p:cNvPr id="1026" name="Picture 2" descr="https://i1.wp.com/etc.usf.edu/clipart/17500/17516/1100_1751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066214" cy="30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00002"/>
            <a:ext cx="8280920" cy="1428182"/>
          </a:xfrm>
        </p:spPr>
        <p:txBody>
          <a:bodyPr>
            <a:noAutofit/>
          </a:bodyPr>
          <a:lstStyle/>
          <a:p>
            <a:pPr algn="ctr"/>
            <a:r>
              <a:rPr lang="de-DE" sz="8800" b="1" dirty="0"/>
              <a:t>- </a:t>
            </a:r>
            <a:r>
              <a:rPr lang="de-DE" sz="8000" b="1" dirty="0"/>
              <a:t>Es ist </a:t>
            </a:r>
            <a:r>
              <a:rPr lang="de-DE" sz="8000" b="1" dirty="0">
                <a:solidFill>
                  <a:srgbClr val="00B050"/>
                </a:solidFill>
              </a:rPr>
              <a:t>halb sechs</a:t>
            </a:r>
            <a:r>
              <a:rPr lang="de-DE" sz="80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47667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- Wie spät ist es?</a:t>
            </a:r>
          </a:p>
        </p:txBody>
      </p:sp>
      <p:pic>
        <p:nvPicPr>
          <p:cNvPr id="2050" name="Picture 2" descr="https://a.d-cd.net/5gAAAgH6Wu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39582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39556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de-DE" sz="8800" b="1" dirty="0"/>
              <a:t>- </a:t>
            </a:r>
            <a:r>
              <a:rPr lang="de-DE" sz="7200" b="1" dirty="0"/>
              <a:t>Es ist </a:t>
            </a:r>
            <a:r>
              <a:rPr lang="de-DE" sz="7200" b="1" dirty="0">
                <a:solidFill>
                  <a:srgbClr val="00B050"/>
                </a:solidFill>
              </a:rPr>
              <a:t> 20 nach zehn</a:t>
            </a:r>
            <a:r>
              <a:rPr lang="de-DE" sz="72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975" y="620688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- Wie spät ist es?</a:t>
            </a:r>
          </a:p>
        </p:txBody>
      </p:sp>
      <p:pic>
        <p:nvPicPr>
          <p:cNvPr id="3074" name="Picture 2" descr="https://slideplayer.org/slide/1332699/3/images/30/Wie+sp%C3%A4t+ist+es+nach+Es+ist%E2%80%A6+%E2%80%A6zwanzig+nach+zehn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18187" r="24928" b="16714"/>
          <a:stretch/>
        </p:blipFill>
        <p:spPr bwMode="auto">
          <a:xfrm>
            <a:off x="2411760" y="2682556"/>
            <a:ext cx="3744416" cy="3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340768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-</a:t>
            </a:r>
            <a:r>
              <a:rPr lang="en-US" sz="7200" b="1" dirty="0" err="1"/>
              <a:t>Es</a:t>
            </a:r>
            <a:r>
              <a:rPr lang="en-US" sz="7200" b="1" dirty="0"/>
              <a:t> </a:t>
            </a:r>
            <a:r>
              <a:rPr lang="en-US" sz="7200" b="1" dirty="0" err="1"/>
              <a:t>ist</a:t>
            </a:r>
            <a:r>
              <a:rPr lang="en-US" sz="7200" b="1" dirty="0"/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Viertel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nach</a:t>
            </a:r>
            <a:r>
              <a:rPr lang="en-US" sz="7200" b="1" dirty="0">
                <a:solidFill>
                  <a:srgbClr val="00B050"/>
                </a:solidFill>
              </a:rPr>
              <a:t> 9</a:t>
            </a:r>
            <a:r>
              <a:rPr lang="en-US" sz="7200" b="1" dirty="0"/>
              <a:t>.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47667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- Wie spät ist es?</a:t>
            </a:r>
          </a:p>
        </p:txBody>
      </p:sp>
      <p:pic>
        <p:nvPicPr>
          <p:cNvPr id="4098" name="Picture 2" descr="https://slideplayer.org/slide/3270530/11/images/4/%E2%80%93+Es+ist+neun+Uhr+f%C3%BCnfzehn+Minuten.+Es+ist+viertel+nach+neun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2" t="29400" r="31188" b="7601"/>
          <a:stretch/>
        </p:blipFill>
        <p:spPr bwMode="auto">
          <a:xfrm>
            <a:off x="2339752" y="2348880"/>
            <a:ext cx="4536504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0080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de-DE" sz="8000" b="1" dirty="0"/>
              <a:t>- Es ist </a:t>
            </a:r>
            <a:r>
              <a:rPr lang="de-DE" sz="8000" b="1" dirty="0">
                <a:solidFill>
                  <a:srgbClr val="00B050"/>
                </a:solidFill>
              </a:rPr>
              <a:t>Viertel vor 8</a:t>
            </a:r>
            <a:r>
              <a:rPr lang="de-DE" sz="80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928670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- Wie spät ist es?</a:t>
            </a:r>
          </a:p>
        </p:txBody>
      </p:sp>
      <p:pic>
        <p:nvPicPr>
          <p:cNvPr id="5124" name="Picture 4" descr="https://slideplayer.org/slide/3270530/11/images/5/%E2%80%93+Es+ist+viertel+vor+zehn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22387" r="27749" b="6214"/>
          <a:stretch/>
        </p:blipFill>
        <p:spPr bwMode="auto">
          <a:xfrm>
            <a:off x="2267744" y="2780928"/>
            <a:ext cx="4128746" cy="37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367240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848871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841</TotalTime>
  <Words>117</Words>
  <Application>Microsoft Office PowerPoint</Application>
  <PresentationFormat>Экран (4:3)</PresentationFormat>
  <Paragraphs>36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Aharoni</vt:lpstr>
      <vt:lpstr>Arial Rounded MT Bold</vt:lpstr>
      <vt:lpstr>Calibri</vt:lpstr>
      <vt:lpstr>Constantia</vt:lpstr>
      <vt:lpstr>Wingdings 2</vt:lpstr>
      <vt:lpstr>Поток</vt:lpstr>
      <vt:lpstr>Mein Schultag</vt:lpstr>
      <vt:lpstr>Презентация PowerPoint</vt:lpstr>
      <vt:lpstr>- Es ist elf Uhr.</vt:lpstr>
      <vt:lpstr>- Es ist halb sechs.</vt:lpstr>
      <vt:lpstr>- Es ist  20 nach zehn.</vt:lpstr>
      <vt:lpstr>-Es ist Viertel nach 9.</vt:lpstr>
      <vt:lpstr>- Es ist Viertel vor 8.</vt:lpstr>
      <vt:lpstr>Презентация PowerPoint</vt:lpstr>
      <vt:lpstr>Презентация PowerPoint</vt:lpstr>
      <vt:lpstr>Montag Dienstag Mittwoch Donnerstag Freitag Samstag Sonntag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 Басова</dc:creator>
  <cp:lastModifiedBy>Учитель</cp:lastModifiedBy>
  <cp:revision>46</cp:revision>
  <dcterms:created xsi:type="dcterms:W3CDTF">2018-01-12T03:55:15Z</dcterms:created>
  <dcterms:modified xsi:type="dcterms:W3CDTF">2024-02-08T12:20:26Z</dcterms:modified>
</cp:coreProperties>
</file>