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F00FF"/>
    <a:srgbClr val="A50021"/>
    <a:srgbClr val="006600"/>
    <a:srgbClr val="990099"/>
    <a:srgbClr val="FF66FF"/>
    <a:srgbClr val="FFCC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72" d="100"/>
          <a:sy n="72" d="100"/>
        </p:scale>
        <p:origin x="-45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2C8306-2E48-4D41-ABF3-464F57506D80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CFC605-D523-4D46-8C29-111545D41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920A8-FD4F-47F6-B480-981D332B95A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CFB8-E80A-4860-8254-467FC6A6ACA8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11B54-A2AA-424C-9310-4A219F9DF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98CD-CB9D-4AAB-AEFF-A19593B93745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E095B-6C79-4867-81B2-74F33F6D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62F7-0026-41C1-8663-E146B9FACD50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9889-DFAB-46E4-AEEB-FCADD22C4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5863-DD60-4555-A0D3-8E5E9D7E939C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F0B4-D659-4796-97F6-4352EA838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518A-3447-4923-A2EE-74029164FD08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ADE-5737-4361-A7AE-360CF1FBF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398D-83CB-4211-AD64-787C4E63C699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9D8CF-2642-41D3-A5E0-2418A535D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FCC2-7C34-4CC4-9057-F953EE466EE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4FF7D-4096-420A-BDC0-091F26128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AB6E-0247-40A3-ACF1-68373B1F94CE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D090-4600-43AE-9F3E-EE9101D12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F6CB-6577-443B-A594-C3EDF42B7E9B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BB08-8396-4C36-9979-5D7DA32E6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F136-B18C-4627-B586-8779F6A2E016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50F6-EDE6-4074-8945-DD0AA6883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04EC-BD2B-4F8E-9C59-F89F7E02B1D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2CAE-C90D-4276-A400-6FB879356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BCC820-3C91-4469-A940-C81D91B06C66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02BFF4-AF3E-4117-8956-292DBBA13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images.yandex.ru/yandsearch?source=wiz&amp;fp=4&amp;img_url=http://maks-portal.ru/sites/default/files/imagecache/image_55x55/121952moneta.gif&amp;uinfo=ww-1349-wh-627-fw-1124-fh-448-pd-1&amp;p=4&amp;text=%D1%8D%D0%BC%D0%B1%D0%BB%D0%B5%D0%BC%D1%8B%20%D0%BE%D0%BB%D0%B8%D0%BC%D0%BF%D0%B8%D0%B0%D0%B4%D1%8B%20%D1%81%D0%BE%D1%87%D0%B8%202014&amp;noreask=1&amp;pos=123&amp;rpt=simage&amp;lr=2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source=wiz&amp;fp=2&amp;img_url=http://www.tlttimes.ru/uploads/images/0/9/d/a/6/23b427e851.jpg&amp;uinfo=ww-1349-wh-627-fw-1124-fh-448-pd-1&amp;p=2&amp;text=%D1%8D%D0%BC%D0%B1%D0%BB%D0%B5%D0%BC%D1%8B%20%D0%BE%D0%BB%D0%B8%D0%BC%D0%BF%D0%B8%D0%B0%D0%B4%D1%8B%20%D1%81%D0%BE%D1%87%D0%B8%202014&amp;noreask=1&amp;pos=87&amp;rpt=simage&amp;lr=213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hi2014.com/skorostnoy-beg-na-konjkah" TargetMode="External"/><Relationship Id="rId13" Type="http://schemas.openxmlformats.org/officeDocument/2006/relationships/hyperlink" Target="http://www.sochi2014.com/skeleton" TargetMode="External"/><Relationship Id="rId18" Type="http://schemas.openxmlformats.org/officeDocument/2006/relationships/hyperlink" Target="http://images.yandex.ru/yandsearch?source=wiz&amp;fp=1&amp;img_url=http://ss.sport-express.ru/userfiles/press/1/11403/block_661.jpg&amp;uinfo=ww-1349-wh-627-fw-1124-fh-448-pd-1&amp;p=1&amp;text=%D1%8D%D0%BC%D0%B1%D0%BB%D0%B5%D0%BC%D1%8B%20%D0%BE%D0%BB%D0%B8%D0%BC%D0%BF%D0%B8%D0%B0%D0%B4%D1%8B%20%D1%81%D0%BE%D1%87%D0%B8%202014&amp;noreask=1&amp;pos=40&amp;rpt=simage&amp;lr=213" TargetMode="External"/><Relationship Id="rId3" Type="http://schemas.openxmlformats.org/officeDocument/2006/relationships/hyperlink" Target="http://www.sochi2014.com/bobsley" TargetMode="External"/><Relationship Id="rId21" Type="http://schemas.openxmlformats.org/officeDocument/2006/relationships/image" Target="../media/image8.jpeg"/><Relationship Id="rId7" Type="http://schemas.openxmlformats.org/officeDocument/2006/relationships/hyperlink" Target="http://www.sochi2014.com/lizhnie-gonki" TargetMode="External"/><Relationship Id="rId12" Type="http://schemas.openxmlformats.org/officeDocument/2006/relationships/hyperlink" Target="http://www.sochi2014.com/sanniy-sport" TargetMode="External"/><Relationship Id="rId17" Type="http://schemas.openxmlformats.org/officeDocument/2006/relationships/image" Target="../media/image6.jpeg"/><Relationship Id="rId2" Type="http://schemas.openxmlformats.org/officeDocument/2006/relationships/hyperlink" Target="http://www.sochi2014.com/biatlon" TargetMode="External"/><Relationship Id="rId16" Type="http://schemas.openxmlformats.org/officeDocument/2006/relationships/hyperlink" Target="http://www.sochi2014.com/short-trek" TargetMode="External"/><Relationship Id="rId20" Type="http://schemas.openxmlformats.org/officeDocument/2006/relationships/hyperlink" Target="http://images.yandex.ru/yandsearch?source=wiz&amp;fp=2&amp;img_url=http://img.vz.ru/upimg/433/433558_150b.jpg&amp;uinfo=ww-1349-wh-627-fw-1124-fh-448-pd-1&amp;p=2&amp;text=%D1%8D%D0%BC%D0%B1%D0%BB%D0%B5%D0%BC%D1%8B%20%D0%BE%D0%BB%D0%B8%D0%BC%D0%BF%D0%B8%D0%B0%D0%B4%D1%8B%20%D1%81%D0%BE%D1%87%D0%B8%202014&amp;noreask=1&amp;pos=67&amp;rpt=simage&amp;lr=2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chi2014.com/lizhnoe-dvoeborje" TargetMode="External"/><Relationship Id="rId11" Type="http://schemas.openxmlformats.org/officeDocument/2006/relationships/hyperlink" Target="http://www.sochi2014.com/fristayl" TargetMode="External"/><Relationship Id="rId5" Type="http://schemas.openxmlformats.org/officeDocument/2006/relationships/hyperlink" Target="http://www.sochi2014.com/curling" TargetMode="External"/><Relationship Id="rId15" Type="http://schemas.openxmlformats.org/officeDocument/2006/relationships/hyperlink" Target="http://www.sochi2014.com/hokkey-na-ljdu" TargetMode="External"/><Relationship Id="rId23" Type="http://schemas.openxmlformats.org/officeDocument/2006/relationships/image" Target="../media/image9.jpeg"/><Relationship Id="rId10" Type="http://schemas.openxmlformats.org/officeDocument/2006/relationships/hyperlink" Target="http://www.sochi2014.com/figurnoe-katanie" TargetMode="External"/><Relationship Id="rId19" Type="http://schemas.openxmlformats.org/officeDocument/2006/relationships/image" Target="../media/image7.jpeg"/><Relationship Id="rId4" Type="http://schemas.openxmlformats.org/officeDocument/2006/relationships/hyperlink" Target="http://www.sochi2014.com/gornie-lizhi" TargetMode="External"/><Relationship Id="rId9" Type="http://schemas.openxmlformats.org/officeDocument/2006/relationships/hyperlink" Target="http://www.sochi2014.com/prizhki-na-lizhah-s-tramplina" TargetMode="External"/><Relationship Id="rId14" Type="http://schemas.openxmlformats.org/officeDocument/2006/relationships/hyperlink" Target="http://www.sochi2014.com/snoubord" TargetMode="External"/><Relationship Id="rId22" Type="http://schemas.openxmlformats.org/officeDocument/2006/relationships/hyperlink" Target="http://images.yandex.ru/yandsearch?source=wiz&amp;fp=3&amp;uinfo=ww-1349-wh-627-fw-1124-fh-448-pd-1&amp;p=3&amp;text=%D1%8D%D0%BC%D0%B1%D0%BB%D0%B5%D0%BC%D1%8B%20%D0%BE%D0%BB%D0%B8%D0%BC%D0%BF%D0%B8%D0%B0%D0%B4%D1%8B%20%D1%81%D0%BE%D1%87%D0%B8%202014&amp;noreask=1&amp;pos=105&amp;rpt=simage&amp;lr=213&amp;img_url=http://ss.sport-express.ru/userfiles/press/1/11403/block_66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24650" y="1124744"/>
            <a:ext cx="1958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достижения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573016"/>
            <a:ext cx="4752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спортивные предпочтения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59" name="TextBox 9"/>
          <p:cNvSpPr txBox="1">
            <a:spLocks noChangeArrowheads="1"/>
          </p:cNvSpPr>
          <p:nvPr/>
        </p:nvSpPr>
        <p:spPr bwMode="auto">
          <a:xfrm>
            <a:off x="1691680" y="4077072"/>
            <a:ext cx="46178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b="1" i="1" dirty="0" smtClean="0">
                <a:latin typeface="Georgia" pitchFamily="18" charset="0"/>
              </a:rPr>
              <a:t>В нашем классе  много спортивных ребят: Никифорова Полина занимается лыжами, Третьяков Данила – фехтованием, Макарова Мария – </a:t>
            </a:r>
            <a:r>
              <a:rPr lang="ru-RU" sz="1200" b="1" i="1" dirty="0" err="1" smtClean="0">
                <a:latin typeface="Georgia" pitchFamily="18" charset="0"/>
              </a:rPr>
              <a:t>тхэквондо</a:t>
            </a:r>
            <a:r>
              <a:rPr lang="ru-RU" sz="1200" b="1" i="1" dirty="0" smtClean="0">
                <a:latin typeface="Georgia" pitchFamily="18" charset="0"/>
              </a:rPr>
              <a:t>, </a:t>
            </a:r>
            <a:r>
              <a:rPr lang="ru-RU" sz="1200" b="1" i="1" dirty="0" err="1" smtClean="0">
                <a:latin typeface="Georgia" pitchFamily="18" charset="0"/>
              </a:rPr>
              <a:t>Пайкерт</a:t>
            </a:r>
            <a:r>
              <a:rPr lang="ru-RU" sz="1200" b="1" i="1" dirty="0" smtClean="0">
                <a:latin typeface="Georgia" pitchFamily="18" charset="0"/>
              </a:rPr>
              <a:t> Екатерина – большим теннисом. </a:t>
            </a:r>
            <a:r>
              <a:rPr lang="ru-RU" sz="1200" b="1" i="1" dirty="0" smtClean="0">
                <a:latin typeface="Georgia" pitchFamily="18" charset="0"/>
              </a:rPr>
              <a:t> Но урок физкультуры пока не стал нашим любимым предметом, нам мешает отсутствие силы воли и </a:t>
            </a:r>
            <a:r>
              <a:rPr lang="ru-RU" sz="1200" b="1" i="1" dirty="0" smtClean="0">
                <a:latin typeface="Georgia" pitchFamily="18" charset="0"/>
              </a:rPr>
              <a:t>целеустремлённости</a:t>
            </a:r>
            <a:r>
              <a:rPr lang="en-US" sz="1200" b="1" i="1" dirty="0" smtClean="0">
                <a:latin typeface="Georgia" pitchFamily="18" charset="0"/>
              </a:rPr>
              <a:t>.</a:t>
            </a:r>
            <a:endParaRPr lang="ru-RU" sz="1200" b="1" i="1" dirty="0" smtClean="0">
              <a:latin typeface="Georgia" pitchFamily="18" charset="0"/>
            </a:endParaRPr>
          </a:p>
          <a:p>
            <a:pPr algn="just"/>
            <a:endParaRPr lang="ru-RU" sz="1200" b="1" i="1" dirty="0" smtClean="0">
              <a:latin typeface="Georgia" pitchFamily="18" charset="0"/>
            </a:endParaRPr>
          </a:p>
          <a:p>
            <a:pPr algn="just"/>
            <a:r>
              <a:rPr lang="ru-RU" sz="1200" b="1" i="1" dirty="0" smtClean="0">
                <a:latin typeface="Georgia" pitchFamily="18" charset="0"/>
              </a:rPr>
              <a:t>А во время Олимпиады наш класс будет болеть за наших спортсменов во всех видах спорта, но особенно в любимых –  биатлон, хоккей, фигурное катание, горные лыжи и фристайл.</a:t>
            </a:r>
            <a:endParaRPr lang="ru-RU" sz="1200" i="1" dirty="0">
              <a:solidFill>
                <a:srgbClr val="A50021"/>
              </a:solidFill>
              <a:latin typeface="Georgia" pitchFamily="18" charset="0"/>
            </a:endParaRPr>
          </a:p>
        </p:txBody>
      </p:sp>
      <p:pic>
        <p:nvPicPr>
          <p:cNvPr id="2060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116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Рисунок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2420888"/>
            <a:ext cx="792088" cy="79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TextBox 22"/>
          <p:cNvSpPr txBox="1">
            <a:spLocks noChangeArrowheads="1"/>
          </p:cNvSpPr>
          <p:nvPr/>
        </p:nvSpPr>
        <p:spPr bwMode="auto">
          <a:xfrm>
            <a:off x="6372200" y="1556792"/>
            <a:ext cx="259228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charset="0"/>
              <a:buChar char="•"/>
            </a:pP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Туристический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слет -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Пловца -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Настольный теннис -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место</a:t>
            </a:r>
          </a:p>
          <a:p>
            <a:pPr marL="171450" indent="-171450" algn="just">
              <a:buFont typeface="Arial" charset="0"/>
              <a:buChar char="•"/>
            </a:pPr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Победители олимпиад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Большаков А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.(англ.язык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171450" indent="-171450" algn="just"/>
            <a:r>
              <a:rPr lang="ru-RU" sz="1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МакароваМ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1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обществозн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Ладик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 .(немецкий язык)</a:t>
            </a:r>
          </a:p>
          <a:p>
            <a:pPr marL="171450" indent="-171450" algn="just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Третьяков 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Д.((история, ИВТ)</a:t>
            </a:r>
          </a:p>
          <a:p>
            <a:pPr marL="171450" indent="-171450"/>
            <a:r>
              <a:rPr lang="ru-RU" sz="1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Призеры  олимпиад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71450" indent="-171450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Букина Т.(труд),</a:t>
            </a:r>
          </a:p>
          <a:p>
            <a:pPr marL="171450" indent="-171450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Васильева Е.(обществ), </a:t>
            </a:r>
          </a:p>
          <a:p>
            <a:pPr marL="171450" indent="-171450"/>
            <a:r>
              <a:rPr lang="ru-RU" sz="1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Ладик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 (история)</a:t>
            </a:r>
          </a:p>
          <a:p>
            <a:pPr marL="171450" indent="-171450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Макарова М.(русск.яз),</a:t>
            </a:r>
          </a:p>
          <a:p>
            <a:pPr marL="171450" indent="-171450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Мельникова И.(биология), </a:t>
            </a:r>
          </a:p>
          <a:p>
            <a:pPr marL="171450" indent="-171450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Мороз Е.(ИВТ), </a:t>
            </a:r>
          </a:p>
          <a:p>
            <a:pPr marL="171450" indent="-171450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Третьяков Д.(физика, география, </a:t>
            </a:r>
            <a:r>
              <a:rPr lang="ru-RU" sz="1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мат-ка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171450" indent="-171450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Щербак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 И.(</a:t>
            </a: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труд)</a:t>
            </a:r>
          </a:p>
          <a:p>
            <a:pPr marL="171450" indent="-171450" algn="just"/>
            <a:endParaRPr lang="ru-RU" sz="12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171450" indent="-171450" algn="just"/>
            <a:endParaRPr lang="ru-RU" sz="10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171450" indent="-171450" algn="just"/>
            <a:endParaRPr lang="ru-RU" sz="10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6" name="Рисунок 25" descr="http://im1-tub-ru.yandex.net/i?id=205289191-14-72&amp;n=21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7125" y="0"/>
            <a:ext cx="1666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im3-tub-ru.yandex.net/i?id=255991838-45-72&amp;n=21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356992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691681" y="476672"/>
            <a:ext cx="4680520" cy="30413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88640"/>
            <a:ext cx="5760640" cy="984885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класс 8 «А»</a:t>
            </a:r>
          </a:p>
          <a:p>
            <a:pPr>
              <a:defRPr/>
            </a:pPr>
            <a:r>
              <a:rPr lang="ru-RU" sz="1400" b="1" i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4 специальный (спортивно-олимпийский)  2014го</a:t>
            </a:r>
            <a:r>
              <a:rPr lang="ru-RU" sz="1200" b="1" i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1200" b="1" i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40768"/>
            <a:ext cx="1619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Наш девиз:</a:t>
            </a:r>
          </a:p>
          <a:p>
            <a:endParaRPr lang="ru-RU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Рекорды всегда,</a:t>
            </a: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Рекорды везде!</a:t>
            </a: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Рекорды на суше</a:t>
            </a: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даже в вод</a:t>
            </a:r>
            <a:r>
              <a:rPr lang="ru-RU" sz="1200" b="1" i="1" dirty="0" smtClean="0">
                <a:latin typeface="Georgia" pitchFamily="18" charset="0"/>
              </a:rPr>
              <a:t>е!</a:t>
            </a:r>
          </a:p>
          <a:p>
            <a:endParaRPr lang="ru-RU" sz="1200" b="1" i="1" dirty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797152"/>
            <a:ext cx="1691680" cy="203132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A50021"/>
                </a:solidFill>
                <a:latin typeface="Georgia" pitchFamily="18" charset="0"/>
              </a:rPr>
              <a:t>Мы желаем нашим спортсменам крепкого </a:t>
            </a:r>
            <a:r>
              <a:rPr lang="ru-RU" sz="1400" b="1" i="1" dirty="0" smtClean="0">
                <a:solidFill>
                  <a:srgbClr val="A50021"/>
                </a:solidFill>
                <a:latin typeface="Georgia" pitchFamily="18" charset="0"/>
              </a:rPr>
              <a:t>здоровья</a:t>
            </a:r>
            <a:r>
              <a:rPr lang="ru-RU" sz="1400" b="1" i="1" dirty="0" smtClean="0">
                <a:solidFill>
                  <a:srgbClr val="A50021"/>
                </a:solidFill>
                <a:latin typeface="Georgia" pitchFamily="18" charset="0"/>
              </a:rPr>
              <a:t>, </a:t>
            </a:r>
            <a:r>
              <a:rPr lang="ru-RU" sz="1400" b="1" i="1" dirty="0" smtClean="0">
                <a:solidFill>
                  <a:srgbClr val="A50021"/>
                </a:solidFill>
                <a:latin typeface="Georgia" pitchFamily="18" charset="0"/>
              </a:rPr>
              <a:t>олимпийского </a:t>
            </a:r>
            <a:r>
              <a:rPr lang="ru-RU" sz="1400" b="1" i="1" dirty="0" smtClean="0">
                <a:solidFill>
                  <a:srgbClr val="A50021"/>
                </a:solidFill>
                <a:latin typeface="Georgia" pitchFamily="18" charset="0"/>
              </a:rPr>
              <a:t>спокойствия и заслуженных   побед</a:t>
            </a:r>
            <a:endParaRPr lang="ru-RU" sz="1400" b="1" i="1" dirty="0">
              <a:solidFill>
                <a:srgbClr val="A5002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292080" y="2780928"/>
            <a:ext cx="36724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Спортивные соревнования  2014 г </a:t>
            </a:r>
          </a:p>
          <a:p>
            <a:r>
              <a:rPr lang="ru-RU" sz="1400" dirty="0" smtClean="0">
                <a:latin typeface="Georgia" pitchFamily="18" charset="0"/>
                <a:hlinkClick r:id="rId2"/>
              </a:rPr>
              <a:t>Биатлон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3"/>
              </a:rPr>
              <a:t>Бобслей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4"/>
              </a:rPr>
              <a:t>Горные лыжи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5"/>
              </a:rPr>
              <a:t>Керлинг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6"/>
              </a:rPr>
              <a:t>Лыжное двоеборье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7"/>
              </a:rPr>
              <a:t>Лыжные гонки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8"/>
              </a:rPr>
              <a:t>Скоростной бег на коньках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9"/>
              </a:rPr>
              <a:t>Прыжки на лыжах с трамплина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10"/>
              </a:rPr>
              <a:t>Фигурное катание на коньках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11"/>
              </a:rPr>
              <a:t>Фристайл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12"/>
              </a:rPr>
              <a:t>Санный спорт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13"/>
              </a:rPr>
              <a:t>Скелетон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14"/>
              </a:rPr>
              <a:t>Сноуборд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15"/>
              </a:rPr>
              <a:t>Хоккей на льду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  <a:hlinkClick r:id="rId16"/>
              </a:rPr>
              <a:t>Шорт-трек</a:t>
            </a:r>
            <a:endParaRPr lang="ru-RU" sz="1400" dirty="0" smtClean="0">
              <a:latin typeface="Georgia" pitchFamily="18" charset="0"/>
            </a:endParaRPr>
          </a:p>
        </p:txBody>
      </p:sp>
      <p:pic>
        <p:nvPicPr>
          <p:cNvPr id="26" name="Рисунок 25" descr="http://www.sochionline2014.ru/wp-content/uploads/2013/04/estafeta2014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1268760"/>
            <a:ext cx="403244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188640"/>
            <a:ext cx="4752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Эстафета Олимпийского Огня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стартовала  из Москвы 7.10.2013 и пройдет 123 дня. Огонь из Олимпа увидят 2900 городов России, он побывает во всех 83 субъектах РФ и даже попадёт в космос! Огонь  понесут 14 тысяч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факелоносцев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65000 км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Предыдущий рекорд по протяженности маршрута путешествия огня принадлежит Ванкуверу, это было  на зимних Олимпийских играх 2010 года. В Ванкувере длина маршрута юсе, на вершине Кавказского хребта Эльбрусе и на крупнейшем в Олимпийского огня составила 45 тысяч км.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7.2.2014 Олимпийский огонь зажжет открытие зимних Олимпийских игр в Сочи! Эстафета олимпийского огня позволит каждому россиянину стать частичкой Игр в Сочи.</a:t>
            </a:r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6" name="Рисунок 5" descr="http://im7-tub-ru.yandex.net/i?id=509329438-34-72&amp;n=21">
            <a:hlinkClick r:id="rId18" tgtFrame="&quot;_blank&quot;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188640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6-tub-ru.yandex.net/i?id=21861009-04-72&amp;n=21">
            <a:hlinkClick r:id="rId20" tgtFrame="&quot;_blank&quot;"/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08304" y="3212976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979712" y="260648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новый мировой рекорд длины маршрута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://www.blackseanews.net/files/image/00-00-00-08/%D1%82%D0%B0%D0%BB%D0%B8%D1%81%D0%BC%D0%B0%D0%BD%20%D0%9F%D1%82%D0%B8%D1%86%D0%B0.jpg">
            <a:hlinkClick r:id="rId22"/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08304" y="5157192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5580112" y="6237312"/>
            <a:ext cx="3563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i="1" dirty="0" smtClean="0">
                <a:solidFill>
                  <a:srgbClr val="A50021"/>
                </a:solidFill>
                <a:latin typeface="Arial Narrow" pitchFamily="34" charset="0"/>
              </a:rPr>
              <a:t>Выпуск подготовили:</a:t>
            </a:r>
          </a:p>
          <a:p>
            <a:pPr algn="r"/>
            <a:r>
              <a:rPr lang="ru-RU" sz="1200" b="1" i="1" dirty="0" smtClean="0">
                <a:solidFill>
                  <a:srgbClr val="A50021"/>
                </a:solidFill>
                <a:latin typeface="Arial Narrow" pitchFamily="34" charset="0"/>
              </a:rPr>
              <a:t> Губенко Д, Клюев </a:t>
            </a:r>
            <a:r>
              <a:rPr lang="ru-RU" sz="1200" b="1" i="1" dirty="0" err="1" smtClean="0">
                <a:solidFill>
                  <a:srgbClr val="A50021"/>
                </a:solidFill>
                <a:latin typeface="Arial Narrow" pitchFamily="34" charset="0"/>
              </a:rPr>
              <a:t>А,Мороз</a:t>
            </a:r>
            <a:r>
              <a:rPr lang="ru-RU" sz="1200" b="1" i="1" dirty="0" smtClean="0">
                <a:solidFill>
                  <a:srgbClr val="A50021"/>
                </a:solidFill>
                <a:latin typeface="Arial Narrow" pitchFamily="34" charset="0"/>
              </a:rPr>
              <a:t> Е и </a:t>
            </a:r>
            <a:r>
              <a:rPr lang="ru-RU" sz="1200" b="1" i="1" dirty="0" err="1" smtClean="0">
                <a:solidFill>
                  <a:srgbClr val="A50021"/>
                </a:solidFill>
                <a:latin typeface="Arial Narrow" pitchFamily="34" charset="0"/>
              </a:rPr>
              <a:t>все,все,все</a:t>
            </a:r>
            <a:endParaRPr lang="ru-RU" sz="1200" b="1" i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140968"/>
            <a:ext cx="51845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Первые Зимние олимпийские игры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состоялись в 1924. Поначалу зимние и летние Игры проходили в один и тот же год, но начиная с 1994, они проводятся в разное время. К настоящему моменту значительно расширилась программа Зимних олимпийских игр, выросло число участников, среди которых немало спортсменов из южных стран. Поначалу на зимних Олимпиадах доминировали скандинавы, но со временем в число фаворитов Зимних олимпийских игр вошли и атлеты из других регионов. С созданием </a:t>
            </a:r>
            <a:r>
              <a:rPr lang="ru-RU" sz="1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1894 МОК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среди прочих видов спорта в будущую олимпийскую программу предлагалось включить и катание на коньках. Тем не менее, на первых трех Олимпийских играх никаких «ледовых» дисциплин не было. Они впервые появились на Играх-1908 в Лондоне: фигуристы соревновались в 4 видах программы. В исполнении обязательных фигур среди мужчин сильнейшим оказался швед Ульрих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Сальхов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, в произвольном катании – россиянин Николай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Панин-Коломенкин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 Соревнования среди женщин выиграла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Мэдж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Сайерс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(Великобритания), а в парном катании – немцы Анна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Хюблер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и Генрих Бюргер.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лассная газета 5 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Классная газета 5 Б</Template>
  <TotalTime>256</TotalTime>
  <Words>549</Words>
  <Application>Microsoft Office PowerPoint</Application>
  <PresentationFormat>Экран (4:3)</PresentationFormat>
  <Paragraphs>61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Классная газета 5 Б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OEM</cp:lastModifiedBy>
  <cp:revision>33</cp:revision>
  <dcterms:created xsi:type="dcterms:W3CDTF">2013-01-25T06:15:46Z</dcterms:created>
  <dcterms:modified xsi:type="dcterms:W3CDTF">2014-01-28T10:42:35Z</dcterms:modified>
</cp:coreProperties>
</file>